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25E743-A98C-421B-9A9E-F97E596B6638}" v="8" dt="2026-09-02T22:28:28.0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59" d="100"/>
          <a:sy n="59" d="100"/>
        </p:scale>
        <p:origin x="72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Murphy" userId="dc4379d0-aeef-4374-8d68-6df17ad4a720" providerId="ADAL" clId="{8FA70885-FEE5-43E9-97AA-A75C7142F3FF}"/>
    <pc:docChg chg="modSld">
      <pc:chgData name="MMurphy" userId="dc4379d0-aeef-4374-8d68-6df17ad4a720" providerId="ADAL" clId="{8FA70885-FEE5-43E9-97AA-A75C7142F3FF}" dt="2026-09-02T22:28:28.009" v="7"/>
      <pc:docMkLst>
        <pc:docMk/>
      </pc:docMkLst>
      <pc:sldChg chg="modSp">
        <pc:chgData name="MMurphy" userId="dc4379d0-aeef-4374-8d68-6df17ad4a720" providerId="ADAL" clId="{8FA70885-FEE5-43E9-97AA-A75C7142F3FF}" dt="2026-09-02T22:28:28.009" v="7"/>
        <pc:sldMkLst>
          <pc:docMk/>
          <pc:sldMk cId="123089539" sldId="256"/>
        </pc:sldMkLst>
        <pc:graphicFrameChg chg="mod">
          <ac:chgData name="MMurphy" userId="dc4379d0-aeef-4374-8d68-6df17ad4a720" providerId="ADAL" clId="{8FA70885-FEE5-43E9-97AA-A75C7142F3FF}" dt="2026-09-02T22:28:28.009" v="7"/>
          <ac:graphicFrameMkLst>
            <pc:docMk/>
            <pc:sldMk cId="123089539" sldId="256"/>
            <ac:graphicFrameMk id="4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RE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	| Term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18047"/>
              </p:ext>
            </p:extLst>
          </p:nvPr>
        </p:nvGraphicFramePr>
        <p:xfrm>
          <a:off x="0" y="320283"/>
          <a:ext cx="3261025" cy="7042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5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16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Christians believe God created the world and everything in it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Creation Story is found in the first book of the Bible, called </a:t>
                      </a:r>
                      <a:r>
                        <a:rPr lang="en-GB" sz="1400" b="1" dirty="0"/>
                        <a:t>Genesis</a:t>
                      </a:r>
                      <a:r>
                        <a:rPr lang="en-GB" sz="1400" dirty="0"/>
                        <a:t>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God created the world in six days. </a:t>
                      </a:r>
                      <a:r>
                        <a:rPr lang="en-GB" sz="1400" dirty="0"/>
                        <a:t>Christians believe God created light, land, seas, plants, animals and people.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God rested on the seventh day. </a:t>
                      </a:r>
                      <a:r>
                        <a:rPr lang="en-GB" sz="1400" dirty="0"/>
                        <a:t>This day became known as the </a:t>
                      </a:r>
                      <a:r>
                        <a:rPr lang="en-GB" sz="1400" b="1" dirty="0"/>
                        <a:t>Sabbath</a:t>
                      </a:r>
                      <a:r>
                        <a:rPr lang="en-GB" sz="1400" dirty="0"/>
                        <a:t>, a special day of rest.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Humans are made in the image of God. Christians believe people are special and should show God's love and care.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999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Christians believe they have a responsibility to care for creation.</a:t>
                      </a:r>
                      <a:endParaRPr lang="en-GB" sz="1400" dirty="0"/>
                    </a:p>
                    <a:p>
                      <a:pPr lvl="0"/>
                      <a:r>
                        <a:rPr lang="en-GB" sz="1400" dirty="0"/>
                        <a:t>This is called </a:t>
                      </a:r>
                      <a:r>
                        <a:rPr lang="en-GB" sz="1400" b="1" dirty="0"/>
                        <a:t>stewardship.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244207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Big Question</a:t>
                      </a:r>
                    </a:p>
                    <a:p>
                      <a:pPr algn="ctr"/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Christians learn from the Creation story? 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32329"/>
              </p:ext>
            </p:extLst>
          </p:nvPr>
        </p:nvGraphicFramePr>
        <p:xfrm>
          <a:off x="3261025" y="319626"/>
          <a:ext cx="2895602" cy="39452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3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4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7559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making of the world and everything in it by God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Creator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The name Christians use for God as maker of the universe.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Genesis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The first book of the Bible that contains the Creation story.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Stewardship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responsibility to care for God’s world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Sabbath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seventh day of rest.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Image of God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Humans are special as they were made to reflect God’s qualities.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983055"/>
              </p:ext>
            </p:extLst>
          </p:nvPr>
        </p:nvGraphicFramePr>
        <p:xfrm>
          <a:off x="6274633" y="544276"/>
          <a:ext cx="3499710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9971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759348"/>
              </p:ext>
            </p:extLst>
          </p:nvPr>
        </p:nvGraphicFramePr>
        <p:xfrm>
          <a:off x="3261026" y="4225298"/>
          <a:ext cx="2895603" cy="25257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8657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16440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1790506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60553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600" dirty="0"/>
                        <a:t>Disciplinary Lenses and Ways of Knowing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3568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Theology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/>
                        <a:t>What do Christians believe about creation?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3568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Philosophy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questions does the story make us think about?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50352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Human and social sciences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How do Christians live because of this belief?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876A4B6-0BAF-4EC1-B4CF-1B3A996224C3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E5608AED-8410-47BC-A50C-A33412C507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F1F7E5-C4E5-47C7-848C-D5F2AA71A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4658</TotalTime>
  <Words>273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RE Knowledge Organiser| Unit: | Term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MMurphy</cp:lastModifiedBy>
  <cp:revision>64</cp:revision>
  <cp:lastPrinted>2017-10-30T10:21:12Z</cp:lastPrinted>
  <dcterms:created xsi:type="dcterms:W3CDTF">2017-10-15T20:56:30Z</dcterms:created>
  <dcterms:modified xsi:type="dcterms:W3CDTF">2026-09-02T22:28:45Z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