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7" r:id="rId5"/>
  </p:sldIdLst>
  <p:sldSz cx="9906000" cy="6858000" type="A4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D53D"/>
    <a:srgbClr val="9A4CE3"/>
    <a:srgbClr val="A1E0FC"/>
    <a:srgbClr val="E7E53E"/>
    <a:srgbClr val="F09386"/>
    <a:srgbClr val="7AD4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D18934-03AA-4375-9EE1-8B2EA4805A39}" v="9" dt="2026-09-02T22:11:06.1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4" d="100"/>
          <a:sy n="64" d="100"/>
        </p:scale>
        <p:origin x="1410" y="-12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mberley Pritchard" userId="5504a60a-7da3-46da-ae52-83226d1eb951" providerId="ADAL" clId="{04D18934-03AA-4375-9EE1-8B2EA4805A39}"/>
    <pc:docChg chg="undo redo custSel modSld">
      <pc:chgData name="Kimberley Pritchard" userId="5504a60a-7da3-46da-ae52-83226d1eb951" providerId="ADAL" clId="{04D18934-03AA-4375-9EE1-8B2EA4805A39}" dt="2026-09-02T22:25:13.816" v="2601" actId="20577"/>
      <pc:docMkLst>
        <pc:docMk/>
      </pc:docMkLst>
      <pc:sldChg chg="addSp modSp mod">
        <pc:chgData name="Kimberley Pritchard" userId="5504a60a-7da3-46da-ae52-83226d1eb951" providerId="ADAL" clId="{04D18934-03AA-4375-9EE1-8B2EA4805A39}" dt="2026-09-02T22:25:13.816" v="2601" actId="20577"/>
        <pc:sldMkLst>
          <pc:docMk/>
          <pc:sldMk cId="3341978982" sldId="257"/>
        </pc:sldMkLst>
        <pc:spChg chg="mod">
          <ac:chgData name="Kimberley Pritchard" userId="5504a60a-7da3-46da-ae52-83226d1eb951" providerId="ADAL" clId="{04D18934-03AA-4375-9EE1-8B2EA4805A39}" dt="2026-09-02T22:02:43.603" v="549" actId="1076"/>
          <ac:spMkLst>
            <pc:docMk/>
            <pc:sldMk cId="3341978982" sldId="257"/>
            <ac:spMk id="4" creationId="{0E5434B6-D337-47D5-9423-56582122CAD4}"/>
          </ac:spMkLst>
        </pc:spChg>
        <pc:spChg chg="mod">
          <ac:chgData name="Kimberley Pritchard" userId="5504a60a-7da3-46da-ae52-83226d1eb951" providerId="ADAL" clId="{04D18934-03AA-4375-9EE1-8B2EA4805A39}" dt="2026-09-02T22:07:25.911" v="830" actId="1076"/>
          <ac:spMkLst>
            <pc:docMk/>
            <pc:sldMk cId="3341978982" sldId="257"/>
            <ac:spMk id="7" creationId="{F6DFEA56-C468-41D3-BCB6-083787F9AE2D}"/>
          </ac:spMkLst>
        </pc:spChg>
        <pc:spChg chg="mod">
          <ac:chgData name="Kimberley Pritchard" userId="5504a60a-7da3-46da-ae52-83226d1eb951" providerId="ADAL" clId="{04D18934-03AA-4375-9EE1-8B2EA4805A39}" dt="2026-09-02T22:11:12.641" v="1244" actId="1076"/>
          <ac:spMkLst>
            <pc:docMk/>
            <pc:sldMk cId="3341978982" sldId="257"/>
            <ac:spMk id="8" creationId="{8CE9FEE0-AE55-43E0-A80B-D0536F95D879}"/>
          </ac:spMkLst>
        </pc:spChg>
        <pc:spChg chg="mod">
          <ac:chgData name="Kimberley Pritchard" userId="5504a60a-7da3-46da-ae52-83226d1eb951" providerId="ADAL" clId="{04D18934-03AA-4375-9EE1-8B2EA4805A39}" dt="2026-09-02T22:02:38.716" v="548" actId="14100"/>
          <ac:spMkLst>
            <pc:docMk/>
            <pc:sldMk cId="3341978982" sldId="257"/>
            <ac:spMk id="9" creationId="{D504E9BA-F06B-4623-A4F1-3BC6E7F0EBAD}"/>
          </ac:spMkLst>
        </pc:spChg>
        <pc:spChg chg="add mod">
          <ac:chgData name="Kimberley Pritchard" userId="5504a60a-7da3-46da-ae52-83226d1eb951" providerId="ADAL" clId="{04D18934-03AA-4375-9EE1-8B2EA4805A39}" dt="2026-09-02T22:10:34.188" v="1180" actId="113"/>
          <ac:spMkLst>
            <pc:docMk/>
            <pc:sldMk cId="3341978982" sldId="257"/>
            <ac:spMk id="10" creationId="{73A9F0B3-6533-1690-1E7C-B67CC6178F56}"/>
          </ac:spMkLst>
        </pc:spChg>
        <pc:spChg chg="mod">
          <ac:chgData name="Kimberley Pritchard" userId="5504a60a-7da3-46da-ae52-83226d1eb951" providerId="ADAL" clId="{04D18934-03AA-4375-9EE1-8B2EA4805A39}" dt="2026-09-02T22:17:13.451" v="1758" actId="313"/>
          <ac:spMkLst>
            <pc:docMk/>
            <pc:sldMk cId="3341978982" sldId="257"/>
            <ac:spMk id="16" creationId="{CB5419AB-1C48-4F40-8B50-3E46C2F3EEFF}"/>
          </ac:spMkLst>
        </pc:spChg>
        <pc:spChg chg="mod">
          <ac:chgData name="Kimberley Pritchard" userId="5504a60a-7da3-46da-ae52-83226d1eb951" providerId="ADAL" clId="{04D18934-03AA-4375-9EE1-8B2EA4805A39}" dt="2026-09-02T22:24:08.917" v="2571" actId="20577"/>
          <ac:spMkLst>
            <pc:docMk/>
            <pc:sldMk cId="3341978982" sldId="257"/>
            <ac:spMk id="17" creationId="{DE9DD9DF-579E-4EFE-984B-8F41A4D6231A}"/>
          </ac:spMkLst>
        </pc:spChg>
        <pc:spChg chg="mod">
          <ac:chgData name="Kimberley Pritchard" userId="5504a60a-7da3-46da-ae52-83226d1eb951" providerId="ADAL" clId="{04D18934-03AA-4375-9EE1-8B2EA4805A39}" dt="2026-09-02T22:16:21.515" v="1754" actId="20577"/>
          <ac:spMkLst>
            <pc:docMk/>
            <pc:sldMk cId="3341978982" sldId="257"/>
            <ac:spMk id="19" creationId="{929593D6-D547-449D-BBF0-FEEF88FB7DDD}"/>
          </ac:spMkLst>
        </pc:spChg>
        <pc:spChg chg="mod">
          <ac:chgData name="Kimberley Pritchard" userId="5504a60a-7da3-46da-ae52-83226d1eb951" providerId="ADAL" clId="{04D18934-03AA-4375-9EE1-8B2EA4805A39}" dt="2026-09-02T22:25:13.816" v="2601" actId="20577"/>
          <ac:spMkLst>
            <pc:docMk/>
            <pc:sldMk cId="3341978982" sldId="257"/>
            <ac:spMk id="20" creationId="{D825A425-561E-4396-9437-5AB686C5F0C5}"/>
          </ac:spMkLst>
        </pc:spChg>
        <pc:picChg chg="mod">
          <ac:chgData name="Kimberley Pritchard" userId="5504a60a-7da3-46da-ae52-83226d1eb951" providerId="ADAL" clId="{04D18934-03AA-4375-9EE1-8B2EA4805A39}" dt="2026-09-02T22:11:06.177" v="1243" actId="1076"/>
          <ac:picMkLst>
            <pc:docMk/>
            <pc:sldMk cId="3341978982" sldId="257"/>
            <ac:picMk id="1028" creationId="{658E31E4-A54D-40B5-90EC-600DDCF0AD8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B9BB534A-5AC4-4B74-8D3D-260C967D4E7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71DD831B-8FE3-4387-8D4B-C32EED140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207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56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536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925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318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88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292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728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332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31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215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350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85DCE-E801-499C-9F59-1E97126633E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3DBFE-C996-4C49-8679-74DB883DD9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14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22B73-FC52-4ADB-9048-47A1B6943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8FED0-DD4D-4346-BD93-6A2E43855C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790+ Entire Few Illustrations, Royalty-Free Vector Graphics &amp; Clip Art ...">
            <a:extLst>
              <a:ext uri="{FF2B5EF4-FFF2-40B4-BE49-F238E27FC236}">
                <a16:creationId xmlns:a16="http://schemas.microsoft.com/office/drawing/2014/main" id="{658E31E4-A54D-40B5-90EC-600DDCF0AD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300"/>
                    </a14:imgEffect>
                    <a14:imgEffect>
                      <a14:saturation sat="1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589" t="21589" r="21588" b="21588"/>
          <a:stretch/>
        </p:blipFill>
        <p:spPr bwMode="auto">
          <a:xfrm>
            <a:off x="-121538" y="-53962"/>
            <a:ext cx="10059336" cy="734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5434B6-D337-47D5-9423-56582122CAD4}"/>
              </a:ext>
            </a:extLst>
          </p:cNvPr>
          <p:cNvSpPr txBox="1"/>
          <p:nvPr/>
        </p:nvSpPr>
        <p:spPr>
          <a:xfrm>
            <a:off x="3273317" y="2249836"/>
            <a:ext cx="32696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Comic Sans MS" panose="030F0702030302020204" pitchFamily="66" charset="0"/>
              </a:rPr>
              <a:t>Nursery</a:t>
            </a:r>
          </a:p>
          <a:p>
            <a:pPr algn="ctr"/>
            <a:r>
              <a:rPr lang="en-US" sz="2800" dirty="0">
                <a:latin typeface="Comic Sans MS" panose="030F0702030302020204" pitchFamily="66" charset="0"/>
              </a:rPr>
              <a:t>Autumn 1 - </a:t>
            </a:r>
            <a:r>
              <a:rPr lang="en-US" sz="2400" dirty="0">
                <a:latin typeface="Comic Sans MS" panose="030F0702030302020204" pitchFamily="66" charset="0"/>
              </a:rPr>
              <a:t>Mini Me </a:t>
            </a:r>
          </a:p>
          <a:p>
            <a:pPr algn="ctr"/>
            <a:r>
              <a:rPr lang="en-US" b="1" dirty="0">
                <a:latin typeface="Comic Sans MS" panose="030F0702030302020204" pitchFamily="66" charset="0"/>
              </a:rPr>
              <a:t>What is Special About Me?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My Feelings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All About Me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My Family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My Friends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My Body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This is Me, This is You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63AE305-62BC-4504-89E6-994E387678F2}"/>
              </a:ext>
            </a:extLst>
          </p:cNvPr>
          <p:cNvSpPr/>
          <p:nvPr/>
        </p:nvSpPr>
        <p:spPr>
          <a:xfrm>
            <a:off x="4272678" y="-205693"/>
            <a:ext cx="1224136" cy="960661"/>
          </a:xfrm>
          <a:prstGeom prst="ellipse">
            <a:avLst/>
          </a:prstGeom>
          <a:solidFill>
            <a:srgbClr val="F09386"/>
          </a:solidFill>
          <a:ln>
            <a:solidFill>
              <a:srgbClr val="F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04E9BA-F06B-4623-A4F1-3BC6E7F0EBAD}"/>
              </a:ext>
            </a:extLst>
          </p:cNvPr>
          <p:cNvSpPr txBox="1"/>
          <p:nvPr/>
        </p:nvSpPr>
        <p:spPr>
          <a:xfrm>
            <a:off x="3153180" y="-747"/>
            <a:ext cx="35439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Questions to ask:</a:t>
            </a:r>
          </a:p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What is special about you?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How do you feel? – what makes you happy and sad?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What is your full name?</a:t>
            </a:r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What do you like doing?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What do you not like doing?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Who is in your family?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What can you see, smell, hear, taste, feel?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DBDFAC3-58D8-4F52-B606-97F0C917FEF9}"/>
              </a:ext>
            </a:extLst>
          </p:cNvPr>
          <p:cNvSpPr/>
          <p:nvPr/>
        </p:nvSpPr>
        <p:spPr>
          <a:xfrm>
            <a:off x="-305711" y="646233"/>
            <a:ext cx="1224136" cy="960661"/>
          </a:xfrm>
          <a:prstGeom prst="ellipse">
            <a:avLst/>
          </a:prstGeom>
          <a:solidFill>
            <a:srgbClr val="7AD48B"/>
          </a:solidFill>
          <a:ln>
            <a:solidFill>
              <a:srgbClr val="7AD4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D698BE5-5959-4B4C-95B6-F8D45B2400E3}"/>
              </a:ext>
            </a:extLst>
          </p:cNvPr>
          <p:cNvSpPr/>
          <p:nvPr/>
        </p:nvSpPr>
        <p:spPr>
          <a:xfrm>
            <a:off x="8852504" y="695217"/>
            <a:ext cx="1224136" cy="960661"/>
          </a:xfrm>
          <a:prstGeom prst="ellipse">
            <a:avLst/>
          </a:prstGeom>
          <a:solidFill>
            <a:srgbClr val="E7E53E"/>
          </a:solidFill>
          <a:ln>
            <a:solidFill>
              <a:srgbClr val="E7E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A9C3F0F-4DBB-489D-88FD-F132FE9B0C2A}"/>
              </a:ext>
            </a:extLst>
          </p:cNvPr>
          <p:cNvSpPr/>
          <p:nvPr/>
        </p:nvSpPr>
        <p:spPr>
          <a:xfrm>
            <a:off x="-288754" y="5587445"/>
            <a:ext cx="1224136" cy="960661"/>
          </a:xfrm>
          <a:prstGeom prst="ellipse">
            <a:avLst/>
          </a:prstGeom>
          <a:solidFill>
            <a:srgbClr val="A1E0FC"/>
          </a:solidFill>
          <a:ln>
            <a:solidFill>
              <a:srgbClr val="A1E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BD72A25-8CDB-4CFF-B6E4-3CCDFBD3D8D3}"/>
              </a:ext>
            </a:extLst>
          </p:cNvPr>
          <p:cNvSpPr/>
          <p:nvPr/>
        </p:nvSpPr>
        <p:spPr>
          <a:xfrm>
            <a:off x="4272678" y="6461780"/>
            <a:ext cx="1224136" cy="960661"/>
          </a:xfrm>
          <a:prstGeom prst="ellipse">
            <a:avLst/>
          </a:prstGeom>
          <a:solidFill>
            <a:srgbClr val="9A4CE3"/>
          </a:solidFill>
          <a:ln>
            <a:solidFill>
              <a:srgbClr val="9A4C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7B6851C-D1EA-4A48-853A-7CD791FC5C47}"/>
              </a:ext>
            </a:extLst>
          </p:cNvPr>
          <p:cNvSpPr/>
          <p:nvPr/>
        </p:nvSpPr>
        <p:spPr>
          <a:xfrm>
            <a:off x="8837970" y="5573750"/>
            <a:ext cx="1224136" cy="960661"/>
          </a:xfrm>
          <a:prstGeom prst="ellipse">
            <a:avLst/>
          </a:prstGeom>
          <a:solidFill>
            <a:srgbClr val="84D53D"/>
          </a:solidFill>
          <a:ln>
            <a:solidFill>
              <a:srgbClr val="84D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B5419AB-1C48-4F40-8B50-3E46C2F3EEFF}"/>
              </a:ext>
            </a:extLst>
          </p:cNvPr>
          <p:cNvSpPr txBox="1"/>
          <p:nvPr/>
        </p:nvSpPr>
        <p:spPr>
          <a:xfrm>
            <a:off x="288498" y="4622686"/>
            <a:ext cx="237626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Ways to help your child engage with the topic: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Name your emotions and those of your child’s - ‘I am feeling…’, ‘hurting my knee makes me feel…’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Talk about what you can see, hear, smell, taste and feel during everyday activities. </a:t>
            </a: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9DD9DF-579E-4EFE-984B-8F41A4D6231A}"/>
              </a:ext>
            </a:extLst>
          </p:cNvPr>
          <p:cNvSpPr txBox="1"/>
          <p:nvPr/>
        </p:nvSpPr>
        <p:spPr>
          <a:xfrm>
            <a:off x="6883006" y="2528651"/>
            <a:ext cx="285038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Sticky Knowledge for 3-4 Year </a:t>
            </a:r>
            <a:r>
              <a:rPr lang="en-US" sz="1600" b="1" dirty="0" err="1">
                <a:latin typeface="Comic Sans MS" panose="030F0702030302020204" pitchFamily="66" charset="0"/>
              </a:rPr>
              <a:t>Olds</a:t>
            </a:r>
            <a:endParaRPr lang="en-US" sz="1600" b="1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To know their full name and age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To know basic emotions – happy, sad, angry, scared, excited 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To know eyes can see, ears can hear, noses can smell, mouths can taste and fingers can touch.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To develop an understanding of, and interest in, differences and similarities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To know everyone is different and everyone is special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To know we all like different things and talk about what they like and dislike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9593D6-D547-449D-BBF0-FEEF88FB7DDD}"/>
              </a:ext>
            </a:extLst>
          </p:cNvPr>
          <p:cNvSpPr txBox="1"/>
          <p:nvPr/>
        </p:nvSpPr>
        <p:spPr>
          <a:xfrm>
            <a:off x="3128707" y="5009770"/>
            <a:ext cx="36920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Some books to share:</a:t>
            </a: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Owl Babies</a:t>
            </a:r>
            <a:endParaRPr lang="en-US" sz="1200" dirty="0">
              <a:latin typeface="Comic Sans MS" panose="030F0702030302020204" pitchFamily="66" charset="0"/>
            </a:endParaRP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Who Are You?</a:t>
            </a:r>
            <a:endParaRPr lang="en-US" sz="1200" dirty="0">
              <a:latin typeface="Comic Sans MS" panose="030F0702030302020204" pitchFamily="66" charset="0"/>
            </a:endParaRP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Family and Me</a:t>
            </a:r>
            <a:endParaRPr lang="en-US" sz="1200" dirty="0">
              <a:latin typeface="Comic Sans MS" panose="030F0702030302020204" pitchFamily="66" charset="0"/>
            </a:endParaRP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No Bot Robot </a:t>
            </a:r>
            <a:endParaRPr lang="en-US" sz="1200" dirty="0">
              <a:latin typeface="Comic Sans MS" panose="030F0702030302020204" pitchFamily="66" charset="0"/>
            </a:endParaRP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You’re So Amazing </a:t>
            </a: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All Are Welcome </a:t>
            </a: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We’re Going on a Leaf Hunt  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25A425-561E-4396-9437-5AB686C5F0C5}"/>
              </a:ext>
            </a:extLst>
          </p:cNvPr>
          <p:cNvSpPr txBox="1"/>
          <p:nvPr/>
        </p:nvSpPr>
        <p:spPr>
          <a:xfrm>
            <a:off x="6835952" y="-27599"/>
            <a:ext cx="299738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Sticky Knowledge for 2-3 </a:t>
            </a:r>
          </a:p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Year </a:t>
            </a:r>
            <a:r>
              <a:rPr lang="en-US" sz="1600" b="1" dirty="0" err="1">
                <a:latin typeface="Comic Sans MS" panose="030F0702030302020204" pitchFamily="66" charset="0"/>
              </a:rPr>
              <a:t>Olds</a:t>
            </a:r>
            <a:endParaRPr lang="en-US" sz="1600" b="1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To know their name and how old they are.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To know basic emotions – happy, sad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To know who lives in their house.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To name their eyes, ears, nose, mouth and hands/fingers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DFEA56-C468-41D3-BCB6-083787F9AE2D}"/>
              </a:ext>
            </a:extLst>
          </p:cNvPr>
          <p:cNvSpPr txBox="1"/>
          <p:nvPr/>
        </p:nvSpPr>
        <p:spPr>
          <a:xfrm>
            <a:off x="-106281" y="-27599"/>
            <a:ext cx="191190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 Key Vocabulary:</a:t>
            </a:r>
            <a:endParaRPr lang="en-US" sz="1400" dirty="0">
              <a:latin typeface="Comic Sans MS" panose="030F0702030302020204" pitchFamily="66" charset="0"/>
            </a:endParaRP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Happy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Sad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Scared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Excited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Angry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Touch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Taste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Smell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Hear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See</a:t>
            </a: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4708AD-1F9A-43DB-A817-98AA90CC650E}"/>
              </a:ext>
            </a:extLst>
          </p:cNvPr>
          <p:cNvSpPr/>
          <p:nvPr/>
        </p:nvSpPr>
        <p:spPr>
          <a:xfrm>
            <a:off x="3649157" y="473783"/>
            <a:ext cx="2875552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E9FEE0-AE55-43E0-A80B-D0536F95D879}"/>
              </a:ext>
            </a:extLst>
          </p:cNvPr>
          <p:cNvSpPr txBox="1"/>
          <p:nvPr/>
        </p:nvSpPr>
        <p:spPr>
          <a:xfrm>
            <a:off x="68178" y="2725123"/>
            <a:ext cx="29332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Making Memories:</a:t>
            </a: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Look at baby photos together and talk about special memories from when your child was a baby. Share a photo of yourself as a baby. </a:t>
            </a:r>
            <a:endParaRPr lang="en-US" sz="1400" dirty="0">
              <a:latin typeface="Comic Sans MS" panose="030F0702030302020204" pitchFamily="66" charset="0"/>
            </a:endParaRPr>
          </a:p>
          <a:p>
            <a:pPr algn="ctr"/>
            <a:endParaRPr lang="en-US" dirty="0">
              <a:latin typeface="Comic Sans MS" panose="030F0702030302020204" pitchFamily="66" charset="0"/>
            </a:endParaRPr>
          </a:p>
          <a:p>
            <a:pPr algn="ctr"/>
            <a:endParaRPr lang="en-US" sz="1400" b="1" dirty="0">
              <a:latin typeface="Comic Sans MS" panose="030F0702030302020204" pitchFamily="66" charset="0"/>
            </a:endParaRPr>
          </a:p>
          <a:p>
            <a:r>
              <a:rPr lang="en-US" dirty="0"/>
              <a:t> 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A9F0B3-6533-1690-1E7C-B67CC6178F56}"/>
              </a:ext>
            </a:extLst>
          </p:cNvPr>
          <p:cNvSpPr txBox="1"/>
          <p:nvPr/>
        </p:nvSpPr>
        <p:spPr>
          <a:xfrm>
            <a:off x="1562806" y="241540"/>
            <a:ext cx="127861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Comic Sans MS" panose="030F0702030302020204" pitchFamily="66" charset="0"/>
              </a:rPr>
              <a:t>Family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Friends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Favourite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Kind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Sorry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Sharing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Different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Same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Special 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Autumn  </a:t>
            </a:r>
          </a:p>
          <a:p>
            <a:pPr algn="ctr"/>
            <a:endParaRPr lang="en-US" sz="1400" dirty="0">
              <a:latin typeface="Comic Sans MS" panose="030F0702030302020204" pitchFamily="66" charset="0"/>
            </a:endParaRPr>
          </a:p>
          <a:p>
            <a:pPr algn="ctr"/>
            <a:endParaRPr lang="en-US" sz="1400" b="1" dirty="0"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978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F1EFE2C-4C0D-4001-AC66-2811AAEBE850}"/>
</file>

<file path=customXml/itemProps2.xml><?xml version="1.0" encoding="utf-8"?>
<ds:datastoreItem xmlns:ds="http://schemas.openxmlformats.org/officeDocument/2006/customXml" ds:itemID="{BA384709-10A6-4E4D-82C2-7D040D84E0BD}">
  <ds:schemaRefs>
    <ds:schemaRef ds:uri="http://schemas.microsoft.com/office/infopath/2007/PartnerControls"/>
    <ds:schemaRef ds:uri="http://schemas.microsoft.com/office/2006/documentManagement/types"/>
    <ds:schemaRef ds:uri="c04d732a-b946-4994-9a01-db0cd135d141"/>
    <ds:schemaRef ds:uri="7019db12-adf3-4c9a-b633-6df60d0c34af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5E4E4D0-BF06-4CF0-81D3-DFB96DE838A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358</Words>
  <Application>Microsoft Office PowerPoint</Application>
  <PresentationFormat>A4 Paper (210x297 mm)</PresentationFormat>
  <Paragraphs>75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 Computer</dc:creator>
  <cp:lastModifiedBy>Kimberley Pritchard</cp:lastModifiedBy>
  <cp:revision>42</cp:revision>
  <dcterms:created xsi:type="dcterms:W3CDTF">2019-08-22T10:56:00Z</dcterms:created>
  <dcterms:modified xsi:type="dcterms:W3CDTF">2026-09-02T22:25:22Z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  <property fmtid="{D5CDD505-2E9C-101B-9397-08002B2CF9AE}" pid="3" name="Order">
    <vt:r8>3035000</vt:r8>
  </property>
</Properties>
</file>