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BFB7F42-1DFC-4C3F-BBA4-0F5ED54552CF}" v="21" dt="2026-08-27T20:37:09.19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79" autoAdjust="0"/>
    <p:restoredTop sz="94627"/>
  </p:normalViewPr>
  <p:slideViewPr>
    <p:cSldViewPr snapToGrid="0" snapToObjects="1">
      <p:cViewPr>
        <p:scale>
          <a:sx n="58" d="100"/>
          <a:sy n="58" d="100"/>
        </p:scale>
        <p:origin x="744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9545" y="47193"/>
            <a:ext cx="7429500" cy="273090"/>
          </a:xfrm>
        </p:spPr>
        <p:txBody>
          <a:bodyPr numCol="1">
            <a:noAutofit/>
          </a:bodyPr>
          <a:lstStyle/>
          <a:p>
            <a:r>
              <a:rPr lang="en-US" sz="1800" b="1" dirty="0"/>
              <a:t>History </a:t>
            </a:r>
            <a:r>
              <a:rPr lang="en-US" sz="1800" dirty="0"/>
              <a:t>Knowledge </a:t>
            </a:r>
            <a:r>
              <a:rPr lang="en-US" sz="1800" dirty="0" err="1"/>
              <a:t>Organiser</a:t>
            </a:r>
            <a:r>
              <a:rPr lang="en-US" sz="1800" b="1" dirty="0"/>
              <a:t>|	Unit: Stones and Bones | Term Autumn 1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0138441"/>
              </p:ext>
            </p:extLst>
          </p:nvPr>
        </p:nvGraphicFramePr>
        <p:xfrm>
          <a:off x="131657" y="521868"/>
          <a:ext cx="2643074" cy="62829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1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78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133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8167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/>
                        <a:t>Timeline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0518">
                <a:tc>
                  <a:txBody>
                    <a:bodyPr/>
                    <a:lstStyle/>
                    <a:p>
                      <a:r>
                        <a:rPr lang="en-US" sz="12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3.3 million years ago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Stone age- early humans first made stone tools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0518">
                <a:tc>
                  <a:txBody>
                    <a:bodyPr/>
                    <a:lstStyle/>
                    <a:p>
                      <a:r>
                        <a:rPr lang="en-US" sz="12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2.5 million years ago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Stone age- people hunted animals and gathered plants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894">
                <a:tc>
                  <a:txBody>
                    <a:bodyPr/>
                    <a:lstStyle/>
                    <a:p>
                      <a:r>
                        <a:rPr lang="en-US" sz="120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10,000 BC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People started farming and keeping animals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2208">
                <a:tc>
                  <a:txBody>
                    <a:bodyPr/>
                    <a:lstStyle/>
                    <a:p>
                      <a:r>
                        <a:rPr lang="en-US" sz="120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2,300 BC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Bronze age started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2208">
                <a:tc>
                  <a:txBody>
                    <a:bodyPr/>
                    <a:lstStyle/>
                    <a:p>
                      <a:r>
                        <a:rPr lang="en-US" sz="120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2,300 BC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/>
                        <a:t>People started creating settlements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10518">
                <a:tc>
                  <a:txBody>
                    <a:bodyPr/>
                    <a:lstStyle/>
                    <a:p>
                      <a:r>
                        <a:rPr lang="en-US" sz="1200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2,300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People traded goods with other communities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  <a:tr h="610518">
                <a:tc>
                  <a:txBody>
                    <a:bodyPr/>
                    <a:lstStyle/>
                    <a:p>
                      <a:r>
                        <a:rPr lang="en-US" sz="1400" dirty="0"/>
                        <a:t>7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700 BC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Iron age started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  <a:tr h="432208">
                <a:tc>
                  <a:txBody>
                    <a:bodyPr/>
                    <a:lstStyle/>
                    <a:p>
                      <a:r>
                        <a:rPr lang="en-US" sz="1200" dirty="0"/>
                        <a:t>8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700 BC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Some people worked as potters, carpenters and metalworkers</a:t>
                      </a:r>
                      <a:endParaRPr lang="en-GB" sz="12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49023274"/>
                  </a:ext>
                </a:extLst>
              </a:tr>
              <a:tr h="610518">
                <a:tc>
                  <a:txBody>
                    <a:bodyPr/>
                    <a:lstStyle/>
                    <a:p>
                      <a:r>
                        <a:rPr lang="en-US" sz="1400" dirty="0"/>
                        <a:t>9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700 BC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People made hill forts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46617851"/>
                  </a:ext>
                </a:extLst>
              </a:tr>
              <a:tr h="788828">
                <a:tc>
                  <a:txBody>
                    <a:bodyPr/>
                    <a:lstStyle/>
                    <a:p>
                      <a:r>
                        <a:rPr lang="en-US" sz="1200" dirty="0"/>
                        <a:t>10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43 AD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Iron age finished when the Romans arrived in Britain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19202902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0111857"/>
              </p:ext>
            </p:extLst>
          </p:nvPr>
        </p:nvGraphicFramePr>
        <p:xfrm>
          <a:off x="2853369" y="521868"/>
          <a:ext cx="3166268" cy="40064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843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621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9779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368239">
                <a:tc gridSpan="3">
                  <a:txBody>
                    <a:bodyPr/>
                    <a:lstStyle/>
                    <a:p>
                      <a:pPr algn="ctr"/>
                      <a:r>
                        <a:rPr lang="en-GB" altLang="en-GB" dirty="0"/>
                        <a:t>Key 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6349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Pre-history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time before people wrote things down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6349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Stone age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period when people made tools mainly from stone.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9523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Bronze age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period when people learned to make and use bronze tools and weapons.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345681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Iron age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period when people made stronger tools and weapons from iron.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5038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Hunter-gatherer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person who hunted animals and collected plants for food.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681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settlement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 place where people live together, such as a village.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1264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7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archaeologist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dirty="0"/>
                        <a:t>A scientist who learns about the past by studying old objects and places.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5038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8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Trade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Buying, selling, or swapping goods with other people.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9272557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3979459"/>
              </p:ext>
            </p:extLst>
          </p:nvPr>
        </p:nvGraphicFramePr>
        <p:xfrm>
          <a:off x="6117578" y="544276"/>
          <a:ext cx="3656765" cy="603617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656765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</a:tblGrid>
              <a:tr h="680606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Connecting Learning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677785">
                <a:tc>
                  <a:txBody>
                    <a:bodyPr/>
                    <a:lstStyle/>
                    <a:p>
                      <a:r>
                        <a:rPr lang="en-US" sz="1200" b="0" dirty="0"/>
                        <a:t>What I knew at the start of my learning….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2677785">
                <a:tc>
                  <a:txBody>
                    <a:bodyPr/>
                    <a:lstStyle/>
                    <a:p>
                      <a:r>
                        <a:rPr lang="en-US" sz="1200" b="0" dirty="0"/>
                        <a:t>What I now know…..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7445818"/>
              </p:ext>
            </p:extLst>
          </p:nvPr>
        </p:nvGraphicFramePr>
        <p:xfrm>
          <a:off x="2888022" y="4600322"/>
          <a:ext cx="3101572" cy="217741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73990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2927582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</a:tblGrid>
              <a:tr h="323925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800" dirty="0"/>
                        <a:t>Key Information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311534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1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Each age is named after the main material people used to make their tools and weapons.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311534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2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/>
                        <a:t>Stone Age people used stone tools to hunt, build and prepare food.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9339964"/>
                  </a:ext>
                </a:extLst>
              </a:tr>
              <a:tr h="467300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3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/>
                        <a:t>people learned to make bronze by mixing copper and tin, creating stronger tools and weapon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27594675"/>
                  </a:ext>
                </a:extLst>
              </a:tr>
              <a:tr h="311534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4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 Stone Age came first, then the Bronze Age, and finally the Iron Age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309455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04d732a-b946-4994-9a01-db0cd135d141" xsi:nil="true"/>
    <lcf76f155ced4ddcb4097134ff3c332f xmlns="7019db12-adf3-4c9a-b633-6df60d0c34af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EAA7F4973EE1428EA1B6D20AEBC8C7" ma:contentTypeVersion="16" ma:contentTypeDescription="Create a new document." ma:contentTypeScope="" ma:versionID="da8a93a0d2e499e518f47e9bf743fa56">
  <xsd:schema xmlns:xsd="http://www.w3.org/2001/XMLSchema" xmlns:xs="http://www.w3.org/2001/XMLSchema" xmlns:p="http://schemas.microsoft.com/office/2006/metadata/properties" xmlns:ns2="7019db12-adf3-4c9a-b633-6df60d0c34af" xmlns:ns3="c04d732a-b946-4994-9a01-db0cd135d141" targetNamespace="http://schemas.microsoft.com/office/2006/metadata/properties" ma:root="true" ma:fieldsID="f1f8f19a12bdf15b1efd4145338c8e35" ns2:_="" ns3:_="">
    <xsd:import namespace="7019db12-adf3-4c9a-b633-6df60d0c34af"/>
    <xsd:import namespace="c04d732a-b946-4994-9a01-db0cd135d14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19db12-adf3-4c9a-b633-6df60d0c34a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a974b613-d5b0-4588-adfb-364ade5ba1d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4d732a-b946-4994-9a01-db0cd135d141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abb8b342-9bb2-483d-acab-0c4e1c6ca6a9}" ma:internalName="TaxCatchAll" ma:showField="CatchAllData" ma:web="c04d732a-b946-4994-9a01-db0cd135d14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6A22932-5556-47E0-8232-66FFB199780B}">
  <ds:schemaRefs>
    <ds:schemaRef ds:uri="http://schemas.microsoft.com/office/2006/metadata/properties"/>
    <ds:schemaRef ds:uri="http://schemas.microsoft.com/office/infopath/2007/PartnerControls"/>
    <ds:schemaRef ds:uri="c04d732a-b946-4994-9a01-db0cd135d141"/>
    <ds:schemaRef ds:uri="7019db12-adf3-4c9a-b633-6df60d0c34af"/>
  </ds:schemaRefs>
</ds:datastoreItem>
</file>

<file path=customXml/itemProps2.xml><?xml version="1.0" encoding="utf-8"?>
<ds:datastoreItem xmlns:ds="http://schemas.openxmlformats.org/officeDocument/2006/customXml" ds:itemID="{3F43C6B5-8970-4157-B932-56C7FEBC672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9701336-4C52-4351-8356-F7D7E557BE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019db12-adf3-4c9a-b633-6df60d0c34af"/>
    <ds:schemaRef ds:uri="c04d732a-b946-4994-9a01-db0cd135d14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4659</TotalTime>
  <Words>307</Words>
  <Application>Microsoft Office PowerPoint</Application>
  <PresentationFormat>A4 Paper (210x297 mm)</PresentationFormat>
  <Paragraphs>70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History Knowledge Organiser| Unit: Stones and Bones | Term Autumn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MMurphy</cp:lastModifiedBy>
  <cp:revision>63</cp:revision>
  <cp:lastPrinted>2017-10-30T10:21:12Z</cp:lastPrinted>
  <dcterms:created xsi:type="dcterms:W3CDTF">2017-10-15T20:56:30Z</dcterms:created>
  <dcterms:modified xsi:type="dcterms:W3CDTF">2026-08-27T20:39:00Z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0x010100D8EAA7F4973EE1428EA1B6D20AEBC8C7</vt:lpwstr>
  </property>
  <property fmtid="{D5CDD505-2E9C-101B-9397-08002B2CF9AE}" pid="3" name="MediaServiceImageTags">
    <vt:lpwstr/>
  </property>
</Properties>
</file>