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DDF650-8178-49F2-90CF-C65E3015EDF5}" v="1" dt="2026-05-29T10:02:05.8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78" d="100"/>
          <a:sy n="78" d="100"/>
        </p:scale>
        <p:origin x="7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193"/>
            <a:ext cx="99060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Geography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 </a:t>
            </a:r>
            <a:r>
              <a:rPr lang="en-US" sz="1800" dirty="0"/>
              <a:t>Energy and Electricity</a:t>
            </a:r>
            <a:r>
              <a:rPr lang="en-US" sz="1800" b="1" dirty="0"/>
              <a:t>	| Term: </a:t>
            </a:r>
            <a:r>
              <a:rPr lang="en-US" sz="1800" dirty="0"/>
              <a:t>Autumn Year 5/6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141362"/>
              </p:ext>
            </p:extLst>
          </p:nvPr>
        </p:nvGraphicFramePr>
        <p:xfrm>
          <a:off x="206477" y="521869"/>
          <a:ext cx="2544814" cy="6322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1263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008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Energy production can be renewable or non-renewable.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2008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Producing energy can affect the environment.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2008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Energy use varies around the world.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75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Energy production affects people and places differently.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7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Sustainable energy use is important for the future.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608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Big Question</a:t>
                      </a:r>
                    </a:p>
                    <a:p>
                      <a:pPr algn="ctr"/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does the way we produce and use energy affect people, places, and environments around the world?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267081"/>
              </p:ext>
            </p:extLst>
          </p:nvPr>
        </p:nvGraphicFramePr>
        <p:xfrm>
          <a:off x="2864582" y="544278"/>
          <a:ext cx="3131616" cy="36178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3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832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Renewable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Energy that will not run out </a:t>
                      </a:r>
                      <a:r>
                        <a:rPr lang="en-GB" sz="1200" dirty="0" err="1"/>
                        <a:t>eg</a:t>
                      </a:r>
                      <a:r>
                        <a:rPr lang="en-GB" sz="1200" dirty="0"/>
                        <a:t> solar/wind.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Non-renewable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Energy that will run out </a:t>
                      </a:r>
                      <a:r>
                        <a:rPr lang="en-GB" sz="1200" dirty="0" err="1"/>
                        <a:t>eg</a:t>
                      </a:r>
                      <a:r>
                        <a:rPr lang="en-GB" sz="1200" dirty="0"/>
                        <a:t> coal, oil, gas.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Fossil fuels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Fuel formed over millions of years.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Pollution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Harmful substances released into the environment.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Sustainable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Using resources so they last for </a:t>
                      </a:r>
                      <a:r>
                        <a:rPr lang="en-GB" sz="1200"/>
                        <a:t>the future.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Energy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Power, used to make things work.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5084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Electricity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type of energy used in homes and devices.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Fuel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Materials used to produce energy.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583907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Something that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Something that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881707"/>
              </p:ext>
            </p:extLst>
          </p:nvPr>
        </p:nvGraphicFramePr>
        <p:xfrm>
          <a:off x="2864582" y="4316362"/>
          <a:ext cx="3131615" cy="22616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3856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Maps</a:t>
                      </a:r>
                      <a:r>
                        <a:rPr lang="en-GB" altLang="en-GB" sz="1800"/>
                        <a:t>/Fieldwork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41441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Global energy map study (children annotate where energy comes from and why it is produced there.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414413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Local energy fieldwork study (school audit with next step suggestions).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41954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Renewable energy site study.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4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Decision making map task – where should we build?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F243331-D5C2-43D7-80BA-BC095B352F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6C660E-65CA-44A0-B876-A4F1AC740C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3D0B20E-ADBF-452F-AF37-65960B2E5B8E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4670</TotalTime>
  <Words>246</Words>
  <Application>Microsoft Office PowerPoint</Application>
  <PresentationFormat>A4 Paper (210x297 mm)</PresentationFormat>
  <Paragraphs>53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Geography Knowledge Organiser| Unit: Energy and Electricity | Term: Autumn Year 5/6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Helen Hadley</cp:lastModifiedBy>
  <cp:revision>65</cp:revision>
  <cp:lastPrinted>2017-10-30T10:21:12Z</cp:lastPrinted>
  <dcterms:created xsi:type="dcterms:W3CDTF">2017-10-15T20:56:30Z</dcterms:created>
  <dcterms:modified xsi:type="dcterms:W3CDTF">2026-10-23T21:39:20Z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</Properties>
</file>