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DE9E9B-1464-4924-99CA-FB4012905D0C}" v="22" dt="2026-09-02T19:27:10.2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1618" autoAdjust="0"/>
    <p:restoredTop sz="94627"/>
  </p:normalViewPr>
  <p:slideViewPr>
    <p:cSldViewPr snapToGrid="0" snapToObjects="1">
      <p:cViewPr>
        <p:scale>
          <a:sx n="66" d="100"/>
          <a:sy n="66" d="100"/>
        </p:scale>
        <p:origin x="3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33892" y="-249183"/>
            <a:ext cx="9512710" cy="793461"/>
          </a:xfrm>
        </p:spPr>
        <p:txBody>
          <a:bodyPr numCol="1">
            <a:noAutofit/>
          </a:bodyPr>
          <a:lstStyle/>
          <a:p>
            <a:r>
              <a:rPr lang="en-US" sz="800" b="1" dirty="0"/>
              <a:t>RE </a:t>
            </a:r>
            <a:r>
              <a:rPr lang="en-US" sz="800" dirty="0"/>
              <a:t>Knowledge </a:t>
            </a:r>
            <a:r>
              <a:rPr lang="en-US" sz="800" dirty="0" err="1"/>
              <a:t>Organiser</a:t>
            </a:r>
            <a:r>
              <a:rPr lang="en-US" sz="800" b="1" dirty="0"/>
              <a:t>|	Unit:</a:t>
            </a:r>
            <a:r>
              <a:rPr lang="en-GB" sz="2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Big Question: Why do Christians believe Jesus was the Messiah?</a:t>
            </a:r>
            <a:br>
              <a:rPr lang="en-GB" sz="2000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</a:br>
            <a:r>
              <a:rPr lang="en-US" sz="800" b="1" dirty="0"/>
              <a:t>	| Term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91719"/>
              </p:ext>
            </p:extLst>
          </p:nvPr>
        </p:nvGraphicFramePr>
        <p:xfrm>
          <a:off x="206477" y="521869"/>
          <a:ext cx="2666194" cy="6495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3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188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3481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042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Meaning of Messiah: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 The word "Messiah" means "Anointed One" or "Savior". </a:t>
                      </a:r>
                    </a:p>
                    <a:p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5082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Historical Context: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 1st-century Jewish people were living under harsh Roman rule and hoped for a political or military deliverer. </a:t>
                      </a:r>
                    </a:p>
                    <a:p>
                      <a:endParaRPr lang="en-GB" sz="6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5082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Old Testament Prophecies: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 Scriptures like Isaiah and Micah predicted a coming ruler with kingly, military, or spiritual traits. </a:t>
                      </a:r>
                    </a:p>
                    <a:p>
                      <a:endParaRPr lang="en-GB" sz="6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2522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Gospel </a:t>
                      </a:r>
                      <a:r>
                        <a:rPr lang="en-GB" sz="1100" b="1" kern="1200" dirty="0" err="1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Fulfillment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: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 Gospel writers like Matthew and Luke linked Jesus' birth, baptism, and life directly to Old Testament prophecies.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6442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Signs of the Kingdom: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 Jesus performed miracles and taught counter-cultural messages, which Christians view as signs of his divine identity. </a:t>
                      </a:r>
                    </a:p>
                    <a:p>
                      <a:endParaRPr lang="en-GB" sz="60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959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Big Question</a:t>
                      </a:r>
                      <a:endParaRPr lang="en-GB" sz="1800" kern="100" dirty="0">
                        <a:effectLst/>
                        <a:latin typeface="Dreaming Outloud Pro" panose="03050502040302030504" pitchFamily="66" charset="0"/>
                        <a:ea typeface="Aptos" panose="020B0004020202020204" pitchFamily="34" charset="0"/>
                        <a:cs typeface="Dreaming Outloud Pro" panose="030505020403020305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00" dirty="0">
                        <a:effectLst/>
                        <a:latin typeface="Dreaming Outloud Pro" panose="03050502040302030504" pitchFamily="66" charset="0"/>
                        <a:ea typeface="Aptos" panose="020B0004020202020204" pitchFamily="34" charset="0"/>
                        <a:cs typeface="Dreaming Outloud Pro" panose="03050502040302030504" pitchFamily="66" charset="0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Big Question: Why do Christians believe Jesus was the Messiah?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627182" y="38592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78079"/>
              </p:ext>
            </p:extLst>
          </p:nvPr>
        </p:nvGraphicFramePr>
        <p:xfrm>
          <a:off x="2864582" y="544278"/>
          <a:ext cx="3252996" cy="400052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36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2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681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1504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400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907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1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Messiah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750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2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Anointed One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907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3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Old Testament Prophecy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95750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4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Gospel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87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5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Salvation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750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6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Incarnation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303">
                <a:tc>
                  <a:txBody>
                    <a:bodyPr/>
                    <a:lstStyle/>
                    <a:p>
                      <a:r>
                        <a:rPr lang="en-GB" altLang="en-GB" sz="800" b="0" dirty="0"/>
                        <a:t>7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Suffering Servant</a:t>
                      </a:r>
                    </a:p>
                    <a:p>
                      <a:endParaRPr lang="en-GB" sz="105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8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8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5159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9</a:t>
                      </a:r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  <a:tr h="27808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272557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837055"/>
              </p:ext>
            </p:extLst>
          </p:nvPr>
        </p:nvGraphicFramePr>
        <p:xfrm>
          <a:off x="2923131" y="3279648"/>
          <a:ext cx="3131615" cy="46989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991136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1936446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1200978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600" dirty="0"/>
                        <a:t>Disciplinary Lenses and Ways of Knowing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665766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Theological Lens </a:t>
                      </a:r>
                      <a:endParaRPr lang="en-GB" sz="8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Exploring core religious beliefs, sacred texts, and how Christians interpret scripture to understand Jesus' divine identity and purpose.</a:t>
                      </a:r>
                      <a:endParaRPr lang="en-GB" sz="8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665766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Historical/Contextual Lens </a:t>
                      </a:r>
                      <a:endParaRPr lang="en-GB" sz="8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Dreaming Outloud Pro" panose="03050502040302030504" pitchFamily="66" charset="0"/>
                          <a:ea typeface="+mn-ea"/>
                          <a:cs typeface="Dreaming Outloud Pro" panose="03050502040302030504" pitchFamily="66" charset="0"/>
                        </a:rPr>
                        <a:t>Examining the political, social, and historical conditions of 1st-century Judea under Roman occupation to see why expectations of a saviour arose.</a:t>
                      </a:r>
                    </a:p>
                    <a:p>
                      <a:endParaRPr lang="en-GB" sz="800" b="0" dirty="0"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99865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876A4B6-0BAF-4EC1-B4CF-1B3A996224C3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2.xml><?xml version="1.0" encoding="utf-8"?>
<ds:datastoreItem xmlns:ds="http://schemas.openxmlformats.org/officeDocument/2006/customXml" ds:itemID="{B7F1F7E5-C4E5-47C7-848C-D5F2AA71AA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608AED-8410-47BC-A50C-A33412C507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4660</TotalTime>
  <Words>254</Words>
  <Application>Microsoft Office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Dreaming Outloud Pro</vt:lpstr>
      <vt:lpstr>Office Theme</vt:lpstr>
      <vt:lpstr>RE Knowledge Organiser| Unit:Big Question: Why do Christians believe Jesus was the Messiah?  | Term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Mark pickford</cp:lastModifiedBy>
  <cp:revision>67</cp:revision>
  <cp:lastPrinted>2017-10-30T10:21:12Z</cp:lastPrinted>
  <dcterms:created xsi:type="dcterms:W3CDTF">2017-10-15T20:56:30Z</dcterms:created>
  <dcterms:modified xsi:type="dcterms:W3CDTF">2026-10-23T21:56:37Z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