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72" r:id="rId2"/>
    <p:sldId id="273" r:id="rId3"/>
    <p:sldId id="274" r:id="rId4"/>
    <p:sldId id="275" r:id="rId5"/>
    <p:sldId id="276" r:id="rId6"/>
    <p:sldId id="277" r:id="rId7"/>
    <p:sldId id="278" r:id="rId8"/>
    <p:sldId id="279" r:id="rId9"/>
    <p:sldId id="280" r:id="rId10"/>
    <p:sldId id="281"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3FDE438-4ADC-44C7-9E47-669695BB30C1}" v="1" dt="2026-07-30T11:25:58.37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8" d="100"/>
          <a:sy n="78" d="100"/>
        </p:scale>
        <p:origin x="87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len Hadley" userId="501d1694-b440-4ab4-b6ae-a687ce63176b" providerId="ADAL" clId="{E34F5CDD-22EB-460A-9533-6610F6600C41}"/>
    <pc:docChg chg="addSld modSld">
      <pc:chgData name="Helen Hadley" userId="501d1694-b440-4ab4-b6ae-a687ce63176b" providerId="ADAL" clId="{E34F5CDD-22EB-460A-9533-6610F6600C41}" dt="2026-07-30T11:25:58.371" v="0"/>
      <pc:docMkLst>
        <pc:docMk/>
      </pc:docMkLst>
      <pc:sldChg chg="delSp add setBg">
        <pc:chgData name="Helen Hadley" userId="501d1694-b440-4ab4-b6ae-a687ce63176b" providerId="ADAL" clId="{E34F5CDD-22EB-460A-9533-6610F6600C41}" dt="2026-07-30T11:25:58.371" v="0"/>
        <pc:sldMkLst>
          <pc:docMk/>
          <pc:sldMk cId="2292520340" sldId="272"/>
        </pc:sldMkLst>
        <pc:spChg chg="del">
          <ac:chgData name="Helen Hadley" userId="501d1694-b440-4ab4-b6ae-a687ce63176b" providerId="ADAL" clId="{E34F5CDD-22EB-460A-9533-6610F6600C41}" dt="2026-07-30T11:25:58.371" v="0"/>
          <ac:spMkLst>
            <pc:docMk/>
            <pc:sldMk cId="2292520340" sldId="272"/>
            <ac:spMk id="9" creationId="{4E510B5B-1FE3-0111-5A5E-06B218C7DC08}"/>
          </ac:spMkLst>
        </pc:spChg>
        <pc:spChg chg="del">
          <ac:chgData name="Helen Hadley" userId="501d1694-b440-4ab4-b6ae-a687ce63176b" providerId="ADAL" clId="{E34F5CDD-22EB-460A-9533-6610F6600C41}" dt="2026-07-30T11:25:58.371" v="0"/>
          <ac:spMkLst>
            <pc:docMk/>
            <pc:sldMk cId="2292520340" sldId="272"/>
            <ac:spMk id="11" creationId="{F91BA60B-C3E9-A274-62CE-62FF6BD39AE9}"/>
          </ac:spMkLst>
        </pc:spChg>
        <pc:spChg chg="del">
          <ac:chgData name="Helen Hadley" userId="501d1694-b440-4ab4-b6ae-a687ce63176b" providerId="ADAL" clId="{E34F5CDD-22EB-460A-9533-6610F6600C41}" dt="2026-07-30T11:25:58.371" v="0"/>
          <ac:spMkLst>
            <pc:docMk/>
            <pc:sldMk cId="2292520340" sldId="272"/>
            <ac:spMk id="13" creationId="{533F9094-C1DA-3218-4385-6A7E9A05622A}"/>
          </ac:spMkLst>
        </pc:spChg>
        <pc:grpChg chg="del">
          <ac:chgData name="Helen Hadley" userId="501d1694-b440-4ab4-b6ae-a687ce63176b" providerId="ADAL" clId="{E34F5CDD-22EB-460A-9533-6610F6600C41}" dt="2026-07-30T11:25:58.371" v="0"/>
          <ac:grpSpMkLst>
            <pc:docMk/>
            <pc:sldMk cId="2292520340" sldId="272"/>
            <ac:grpSpMk id="15" creationId="{EFBF09FC-4902-10EA-2D92-18857B9399C5}"/>
          </ac:grpSpMkLst>
        </pc:grpChg>
        <pc:grpChg chg="del">
          <ac:chgData name="Helen Hadley" userId="501d1694-b440-4ab4-b6ae-a687ce63176b" providerId="ADAL" clId="{E34F5CDD-22EB-460A-9533-6610F6600C41}" dt="2026-07-30T11:25:58.371" v="0"/>
          <ac:grpSpMkLst>
            <pc:docMk/>
            <pc:sldMk cId="2292520340" sldId="272"/>
            <ac:grpSpMk id="41" creationId="{A4428B94-9184-EBFD-5E63-E4816A86E520}"/>
          </ac:grpSpMkLst>
        </pc:grpChg>
        <pc:grpChg chg="del">
          <ac:chgData name="Helen Hadley" userId="501d1694-b440-4ab4-b6ae-a687ce63176b" providerId="ADAL" clId="{E34F5CDD-22EB-460A-9533-6610F6600C41}" dt="2026-07-30T11:25:58.371" v="0"/>
          <ac:grpSpMkLst>
            <pc:docMk/>
            <pc:sldMk cId="2292520340" sldId="272"/>
            <ac:grpSpMk id="52" creationId="{9CCF5C9E-E855-593F-89C7-931426533D4C}"/>
          </ac:grpSpMkLst>
        </pc:grpChg>
      </pc:sldChg>
      <pc:sldChg chg="delSp add setBg">
        <pc:chgData name="Helen Hadley" userId="501d1694-b440-4ab4-b6ae-a687ce63176b" providerId="ADAL" clId="{E34F5CDD-22EB-460A-9533-6610F6600C41}" dt="2026-07-30T11:25:58.371" v="0"/>
        <pc:sldMkLst>
          <pc:docMk/>
          <pc:sldMk cId="2430367109" sldId="273"/>
        </pc:sldMkLst>
        <pc:spChg chg="del">
          <ac:chgData name="Helen Hadley" userId="501d1694-b440-4ab4-b6ae-a687ce63176b" providerId="ADAL" clId="{E34F5CDD-22EB-460A-9533-6610F6600C41}" dt="2026-07-30T11:25:58.371" v="0"/>
          <ac:spMkLst>
            <pc:docMk/>
            <pc:sldMk cId="2430367109" sldId="273"/>
            <ac:spMk id="9" creationId="{07C8E5F6-FCEF-A028-60A6-A1B77A4277D8}"/>
          </ac:spMkLst>
        </pc:spChg>
        <pc:spChg chg="del">
          <ac:chgData name="Helen Hadley" userId="501d1694-b440-4ab4-b6ae-a687ce63176b" providerId="ADAL" clId="{E34F5CDD-22EB-460A-9533-6610F6600C41}" dt="2026-07-30T11:25:58.371" v="0"/>
          <ac:spMkLst>
            <pc:docMk/>
            <pc:sldMk cId="2430367109" sldId="273"/>
            <ac:spMk id="11" creationId="{1A4AD1B9-8159-BF01-D047-4A3EDADB9F2C}"/>
          </ac:spMkLst>
        </pc:spChg>
        <pc:spChg chg="del">
          <ac:chgData name="Helen Hadley" userId="501d1694-b440-4ab4-b6ae-a687ce63176b" providerId="ADAL" clId="{E34F5CDD-22EB-460A-9533-6610F6600C41}" dt="2026-07-30T11:25:58.371" v="0"/>
          <ac:spMkLst>
            <pc:docMk/>
            <pc:sldMk cId="2430367109" sldId="273"/>
            <ac:spMk id="13" creationId="{D756BBE2-D4E3-74A9-6E95-3F99E590F894}"/>
          </ac:spMkLst>
        </pc:spChg>
        <pc:grpChg chg="del">
          <ac:chgData name="Helen Hadley" userId="501d1694-b440-4ab4-b6ae-a687ce63176b" providerId="ADAL" clId="{E34F5CDD-22EB-460A-9533-6610F6600C41}" dt="2026-07-30T11:25:58.371" v="0"/>
          <ac:grpSpMkLst>
            <pc:docMk/>
            <pc:sldMk cId="2430367109" sldId="273"/>
            <ac:grpSpMk id="15" creationId="{74BF2DDB-B047-F746-843C-6EB54521BB75}"/>
          </ac:grpSpMkLst>
        </pc:grpChg>
        <pc:grpChg chg="del">
          <ac:chgData name="Helen Hadley" userId="501d1694-b440-4ab4-b6ae-a687ce63176b" providerId="ADAL" clId="{E34F5CDD-22EB-460A-9533-6610F6600C41}" dt="2026-07-30T11:25:58.371" v="0"/>
          <ac:grpSpMkLst>
            <pc:docMk/>
            <pc:sldMk cId="2430367109" sldId="273"/>
            <ac:grpSpMk id="41" creationId="{AFEFFB47-9C40-DEEE-72A6-D0664FC46FFD}"/>
          </ac:grpSpMkLst>
        </pc:grpChg>
        <pc:grpChg chg="del">
          <ac:chgData name="Helen Hadley" userId="501d1694-b440-4ab4-b6ae-a687ce63176b" providerId="ADAL" clId="{E34F5CDD-22EB-460A-9533-6610F6600C41}" dt="2026-07-30T11:25:58.371" v="0"/>
          <ac:grpSpMkLst>
            <pc:docMk/>
            <pc:sldMk cId="2430367109" sldId="273"/>
            <ac:grpSpMk id="52" creationId="{525E03E7-53CE-7459-3256-416D6B0BED79}"/>
          </ac:grpSpMkLst>
        </pc:grpChg>
      </pc:sldChg>
      <pc:sldChg chg="delSp add setBg">
        <pc:chgData name="Helen Hadley" userId="501d1694-b440-4ab4-b6ae-a687ce63176b" providerId="ADAL" clId="{E34F5CDD-22EB-460A-9533-6610F6600C41}" dt="2026-07-30T11:25:58.371" v="0"/>
        <pc:sldMkLst>
          <pc:docMk/>
          <pc:sldMk cId="2756677862" sldId="274"/>
        </pc:sldMkLst>
        <pc:spChg chg="del">
          <ac:chgData name="Helen Hadley" userId="501d1694-b440-4ab4-b6ae-a687ce63176b" providerId="ADAL" clId="{E34F5CDD-22EB-460A-9533-6610F6600C41}" dt="2026-07-30T11:25:58.371" v="0"/>
          <ac:spMkLst>
            <pc:docMk/>
            <pc:sldMk cId="2756677862" sldId="274"/>
            <ac:spMk id="9" creationId="{879D47A6-5AC6-83E8-6A78-8B7389092509}"/>
          </ac:spMkLst>
        </pc:spChg>
        <pc:spChg chg="del">
          <ac:chgData name="Helen Hadley" userId="501d1694-b440-4ab4-b6ae-a687ce63176b" providerId="ADAL" clId="{E34F5CDD-22EB-460A-9533-6610F6600C41}" dt="2026-07-30T11:25:58.371" v="0"/>
          <ac:spMkLst>
            <pc:docMk/>
            <pc:sldMk cId="2756677862" sldId="274"/>
            <ac:spMk id="11" creationId="{A36C59E9-34F2-B3BD-33C5-625EEBE21866}"/>
          </ac:spMkLst>
        </pc:spChg>
        <pc:spChg chg="del">
          <ac:chgData name="Helen Hadley" userId="501d1694-b440-4ab4-b6ae-a687ce63176b" providerId="ADAL" clId="{E34F5CDD-22EB-460A-9533-6610F6600C41}" dt="2026-07-30T11:25:58.371" v="0"/>
          <ac:spMkLst>
            <pc:docMk/>
            <pc:sldMk cId="2756677862" sldId="274"/>
            <ac:spMk id="13" creationId="{99BF5FE8-86D8-2C3B-DC81-9C4F00974622}"/>
          </ac:spMkLst>
        </pc:spChg>
        <pc:grpChg chg="del">
          <ac:chgData name="Helen Hadley" userId="501d1694-b440-4ab4-b6ae-a687ce63176b" providerId="ADAL" clId="{E34F5CDD-22EB-460A-9533-6610F6600C41}" dt="2026-07-30T11:25:58.371" v="0"/>
          <ac:grpSpMkLst>
            <pc:docMk/>
            <pc:sldMk cId="2756677862" sldId="274"/>
            <ac:grpSpMk id="15" creationId="{F006667E-14A0-D986-F2C8-C227653489EA}"/>
          </ac:grpSpMkLst>
        </pc:grpChg>
        <pc:grpChg chg="del">
          <ac:chgData name="Helen Hadley" userId="501d1694-b440-4ab4-b6ae-a687ce63176b" providerId="ADAL" clId="{E34F5CDD-22EB-460A-9533-6610F6600C41}" dt="2026-07-30T11:25:58.371" v="0"/>
          <ac:grpSpMkLst>
            <pc:docMk/>
            <pc:sldMk cId="2756677862" sldId="274"/>
            <ac:grpSpMk id="41" creationId="{3B32D2DC-F138-A7BE-5E0E-8DD13A7E1D96}"/>
          </ac:grpSpMkLst>
        </pc:grpChg>
        <pc:grpChg chg="del">
          <ac:chgData name="Helen Hadley" userId="501d1694-b440-4ab4-b6ae-a687ce63176b" providerId="ADAL" clId="{E34F5CDD-22EB-460A-9533-6610F6600C41}" dt="2026-07-30T11:25:58.371" v="0"/>
          <ac:grpSpMkLst>
            <pc:docMk/>
            <pc:sldMk cId="2756677862" sldId="274"/>
            <ac:grpSpMk id="52" creationId="{A9AA3937-0C84-226C-14B2-38C24E8B2DBC}"/>
          </ac:grpSpMkLst>
        </pc:grpChg>
      </pc:sldChg>
      <pc:sldChg chg="delSp add setBg">
        <pc:chgData name="Helen Hadley" userId="501d1694-b440-4ab4-b6ae-a687ce63176b" providerId="ADAL" clId="{E34F5CDD-22EB-460A-9533-6610F6600C41}" dt="2026-07-30T11:25:58.371" v="0"/>
        <pc:sldMkLst>
          <pc:docMk/>
          <pc:sldMk cId="2454967466" sldId="275"/>
        </pc:sldMkLst>
        <pc:spChg chg="del">
          <ac:chgData name="Helen Hadley" userId="501d1694-b440-4ab4-b6ae-a687ce63176b" providerId="ADAL" clId="{E34F5CDD-22EB-460A-9533-6610F6600C41}" dt="2026-07-30T11:25:58.371" v="0"/>
          <ac:spMkLst>
            <pc:docMk/>
            <pc:sldMk cId="2454967466" sldId="275"/>
            <ac:spMk id="9" creationId="{1FB9C2C9-D220-3B66-A8EC-23E5AB1F4465}"/>
          </ac:spMkLst>
        </pc:spChg>
        <pc:spChg chg="del">
          <ac:chgData name="Helen Hadley" userId="501d1694-b440-4ab4-b6ae-a687ce63176b" providerId="ADAL" clId="{E34F5CDD-22EB-460A-9533-6610F6600C41}" dt="2026-07-30T11:25:58.371" v="0"/>
          <ac:spMkLst>
            <pc:docMk/>
            <pc:sldMk cId="2454967466" sldId="275"/>
            <ac:spMk id="11" creationId="{72577ECB-953D-1B29-9C04-B887BF3641F4}"/>
          </ac:spMkLst>
        </pc:spChg>
        <pc:spChg chg="del">
          <ac:chgData name="Helen Hadley" userId="501d1694-b440-4ab4-b6ae-a687ce63176b" providerId="ADAL" clId="{E34F5CDD-22EB-460A-9533-6610F6600C41}" dt="2026-07-30T11:25:58.371" v="0"/>
          <ac:spMkLst>
            <pc:docMk/>
            <pc:sldMk cId="2454967466" sldId="275"/>
            <ac:spMk id="13" creationId="{52BAABE9-1C02-6C81-389B-74F327574FD8}"/>
          </ac:spMkLst>
        </pc:spChg>
        <pc:grpChg chg="del">
          <ac:chgData name="Helen Hadley" userId="501d1694-b440-4ab4-b6ae-a687ce63176b" providerId="ADAL" clId="{E34F5CDD-22EB-460A-9533-6610F6600C41}" dt="2026-07-30T11:25:58.371" v="0"/>
          <ac:grpSpMkLst>
            <pc:docMk/>
            <pc:sldMk cId="2454967466" sldId="275"/>
            <ac:grpSpMk id="15" creationId="{5D12D842-27F8-F603-0339-739FF7CE51D8}"/>
          </ac:grpSpMkLst>
        </pc:grpChg>
        <pc:grpChg chg="del">
          <ac:chgData name="Helen Hadley" userId="501d1694-b440-4ab4-b6ae-a687ce63176b" providerId="ADAL" clId="{E34F5CDD-22EB-460A-9533-6610F6600C41}" dt="2026-07-30T11:25:58.371" v="0"/>
          <ac:grpSpMkLst>
            <pc:docMk/>
            <pc:sldMk cId="2454967466" sldId="275"/>
            <ac:grpSpMk id="41" creationId="{D3D8D8FA-ECF9-FA08-B03C-C014AB21CD51}"/>
          </ac:grpSpMkLst>
        </pc:grpChg>
        <pc:grpChg chg="del">
          <ac:chgData name="Helen Hadley" userId="501d1694-b440-4ab4-b6ae-a687ce63176b" providerId="ADAL" clId="{E34F5CDD-22EB-460A-9533-6610F6600C41}" dt="2026-07-30T11:25:58.371" v="0"/>
          <ac:grpSpMkLst>
            <pc:docMk/>
            <pc:sldMk cId="2454967466" sldId="275"/>
            <ac:grpSpMk id="52" creationId="{1D4ED63B-1259-709A-65F0-5DE1ADC42C20}"/>
          </ac:grpSpMkLst>
        </pc:grpChg>
      </pc:sldChg>
      <pc:sldChg chg="delSp add setBg">
        <pc:chgData name="Helen Hadley" userId="501d1694-b440-4ab4-b6ae-a687ce63176b" providerId="ADAL" clId="{E34F5CDD-22EB-460A-9533-6610F6600C41}" dt="2026-07-30T11:25:58.371" v="0"/>
        <pc:sldMkLst>
          <pc:docMk/>
          <pc:sldMk cId="1614957250" sldId="276"/>
        </pc:sldMkLst>
        <pc:spChg chg="del">
          <ac:chgData name="Helen Hadley" userId="501d1694-b440-4ab4-b6ae-a687ce63176b" providerId="ADAL" clId="{E34F5CDD-22EB-460A-9533-6610F6600C41}" dt="2026-07-30T11:25:58.371" v="0"/>
          <ac:spMkLst>
            <pc:docMk/>
            <pc:sldMk cId="1614957250" sldId="276"/>
            <ac:spMk id="9" creationId="{73C58741-5551-38AE-2278-3940362BF159}"/>
          </ac:spMkLst>
        </pc:spChg>
        <pc:spChg chg="del">
          <ac:chgData name="Helen Hadley" userId="501d1694-b440-4ab4-b6ae-a687ce63176b" providerId="ADAL" clId="{E34F5CDD-22EB-460A-9533-6610F6600C41}" dt="2026-07-30T11:25:58.371" v="0"/>
          <ac:spMkLst>
            <pc:docMk/>
            <pc:sldMk cId="1614957250" sldId="276"/>
            <ac:spMk id="11" creationId="{2596A5ED-414E-2A37-8970-4B33AD02A67A}"/>
          </ac:spMkLst>
        </pc:spChg>
        <pc:spChg chg="del">
          <ac:chgData name="Helen Hadley" userId="501d1694-b440-4ab4-b6ae-a687ce63176b" providerId="ADAL" clId="{E34F5CDD-22EB-460A-9533-6610F6600C41}" dt="2026-07-30T11:25:58.371" v="0"/>
          <ac:spMkLst>
            <pc:docMk/>
            <pc:sldMk cId="1614957250" sldId="276"/>
            <ac:spMk id="13" creationId="{AF4D854D-091A-2BF8-34C0-9904F22A8869}"/>
          </ac:spMkLst>
        </pc:spChg>
        <pc:grpChg chg="del">
          <ac:chgData name="Helen Hadley" userId="501d1694-b440-4ab4-b6ae-a687ce63176b" providerId="ADAL" clId="{E34F5CDD-22EB-460A-9533-6610F6600C41}" dt="2026-07-30T11:25:58.371" v="0"/>
          <ac:grpSpMkLst>
            <pc:docMk/>
            <pc:sldMk cId="1614957250" sldId="276"/>
            <ac:grpSpMk id="15" creationId="{47FAFFE7-AE7F-1AE0-E740-49C406D4FB8E}"/>
          </ac:grpSpMkLst>
        </pc:grpChg>
        <pc:grpChg chg="del">
          <ac:chgData name="Helen Hadley" userId="501d1694-b440-4ab4-b6ae-a687ce63176b" providerId="ADAL" clId="{E34F5CDD-22EB-460A-9533-6610F6600C41}" dt="2026-07-30T11:25:58.371" v="0"/>
          <ac:grpSpMkLst>
            <pc:docMk/>
            <pc:sldMk cId="1614957250" sldId="276"/>
            <ac:grpSpMk id="41" creationId="{F9AD5E95-BA27-3B72-3E7A-13C4D32D1594}"/>
          </ac:grpSpMkLst>
        </pc:grpChg>
        <pc:grpChg chg="del">
          <ac:chgData name="Helen Hadley" userId="501d1694-b440-4ab4-b6ae-a687ce63176b" providerId="ADAL" clId="{E34F5CDD-22EB-460A-9533-6610F6600C41}" dt="2026-07-30T11:25:58.371" v="0"/>
          <ac:grpSpMkLst>
            <pc:docMk/>
            <pc:sldMk cId="1614957250" sldId="276"/>
            <ac:grpSpMk id="52" creationId="{A91AE402-32CE-9238-14E4-B3773CF1B575}"/>
          </ac:grpSpMkLst>
        </pc:grpChg>
      </pc:sldChg>
      <pc:sldChg chg="delSp add setBg">
        <pc:chgData name="Helen Hadley" userId="501d1694-b440-4ab4-b6ae-a687ce63176b" providerId="ADAL" clId="{E34F5CDD-22EB-460A-9533-6610F6600C41}" dt="2026-07-30T11:25:58.371" v="0"/>
        <pc:sldMkLst>
          <pc:docMk/>
          <pc:sldMk cId="3541662653" sldId="277"/>
        </pc:sldMkLst>
        <pc:spChg chg="del">
          <ac:chgData name="Helen Hadley" userId="501d1694-b440-4ab4-b6ae-a687ce63176b" providerId="ADAL" clId="{E34F5CDD-22EB-460A-9533-6610F6600C41}" dt="2026-07-30T11:25:58.371" v="0"/>
          <ac:spMkLst>
            <pc:docMk/>
            <pc:sldMk cId="3541662653" sldId="277"/>
            <ac:spMk id="9" creationId="{E3E130A3-A1CF-7925-E073-F6C96F8B6CFE}"/>
          </ac:spMkLst>
        </pc:spChg>
        <pc:spChg chg="del">
          <ac:chgData name="Helen Hadley" userId="501d1694-b440-4ab4-b6ae-a687ce63176b" providerId="ADAL" clId="{E34F5CDD-22EB-460A-9533-6610F6600C41}" dt="2026-07-30T11:25:58.371" v="0"/>
          <ac:spMkLst>
            <pc:docMk/>
            <pc:sldMk cId="3541662653" sldId="277"/>
            <ac:spMk id="11" creationId="{61A3A3F2-1572-D082-7FFB-565A7DCC3973}"/>
          </ac:spMkLst>
        </pc:spChg>
        <pc:spChg chg="del">
          <ac:chgData name="Helen Hadley" userId="501d1694-b440-4ab4-b6ae-a687ce63176b" providerId="ADAL" clId="{E34F5CDD-22EB-460A-9533-6610F6600C41}" dt="2026-07-30T11:25:58.371" v="0"/>
          <ac:spMkLst>
            <pc:docMk/>
            <pc:sldMk cId="3541662653" sldId="277"/>
            <ac:spMk id="13" creationId="{55472128-DDDA-4095-EBCA-7451190002DB}"/>
          </ac:spMkLst>
        </pc:spChg>
        <pc:grpChg chg="del">
          <ac:chgData name="Helen Hadley" userId="501d1694-b440-4ab4-b6ae-a687ce63176b" providerId="ADAL" clId="{E34F5CDD-22EB-460A-9533-6610F6600C41}" dt="2026-07-30T11:25:58.371" v="0"/>
          <ac:grpSpMkLst>
            <pc:docMk/>
            <pc:sldMk cId="3541662653" sldId="277"/>
            <ac:grpSpMk id="15" creationId="{A93EF65D-D800-4A77-7C49-918BC5AEC7F5}"/>
          </ac:grpSpMkLst>
        </pc:grpChg>
        <pc:grpChg chg="del">
          <ac:chgData name="Helen Hadley" userId="501d1694-b440-4ab4-b6ae-a687ce63176b" providerId="ADAL" clId="{E34F5CDD-22EB-460A-9533-6610F6600C41}" dt="2026-07-30T11:25:58.371" v="0"/>
          <ac:grpSpMkLst>
            <pc:docMk/>
            <pc:sldMk cId="3541662653" sldId="277"/>
            <ac:grpSpMk id="41" creationId="{F5B9BE7B-3058-E31F-AE4A-E5AFB0BC60DE}"/>
          </ac:grpSpMkLst>
        </pc:grpChg>
        <pc:grpChg chg="del">
          <ac:chgData name="Helen Hadley" userId="501d1694-b440-4ab4-b6ae-a687ce63176b" providerId="ADAL" clId="{E34F5CDD-22EB-460A-9533-6610F6600C41}" dt="2026-07-30T11:25:58.371" v="0"/>
          <ac:grpSpMkLst>
            <pc:docMk/>
            <pc:sldMk cId="3541662653" sldId="277"/>
            <ac:grpSpMk id="52" creationId="{FDFD9927-0286-CACC-559E-CBB0D70FB781}"/>
          </ac:grpSpMkLst>
        </pc:grpChg>
      </pc:sldChg>
      <pc:sldChg chg="delSp add setBg">
        <pc:chgData name="Helen Hadley" userId="501d1694-b440-4ab4-b6ae-a687ce63176b" providerId="ADAL" clId="{E34F5CDD-22EB-460A-9533-6610F6600C41}" dt="2026-07-30T11:25:58.371" v="0"/>
        <pc:sldMkLst>
          <pc:docMk/>
          <pc:sldMk cId="2809354069" sldId="278"/>
        </pc:sldMkLst>
        <pc:spChg chg="del">
          <ac:chgData name="Helen Hadley" userId="501d1694-b440-4ab4-b6ae-a687ce63176b" providerId="ADAL" clId="{E34F5CDD-22EB-460A-9533-6610F6600C41}" dt="2026-07-30T11:25:58.371" v="0"/>
          <ac:spMkLst>
            <pc:docMk/>
            <pc:sldMk cId="2809354069" sldId="278"/>
            <ac:spMk id="9" creationId="{516E6A53-FD3C-754D-EF80-CE3B59022EF3}"/>
          </ac:spMkLst>
        </pc:spChg>
        <pc:spChg chg="del">
          <ac:chgData name="Helen Hadley" userId="501d1694-b440-4ab4-b6ae-a687ce63176b" providerId="ADAL" clId="{E34F5CDD-22EB-460A-9533-6610F6600C41}" dt="2026-07-30T11:25:58.371" v="0"/>
          <ac:spMkLst>
            <pc:docMk/>
            <pc:sldMk cId="2809354069" sldId="278"/>
            <ac:spMk id="11" creationId="{19C6662A-3F6E-E0BA-100B-EAEFDE15C4C4}"/>
          </ac:spMkLst>
        </pc:spChg>
        <pc:spChg chg="del">
          <ac:chgData name="Helen Hadley" userId="501d1694-b440-4ab4-b6ae-a687ce63176b" providerId="ADAL" clId="{E34F5CDD-22EB-460A-9533-6610F6600C41}" dt="2026-07-30T11:25:58.371" v="0"/>
          <ac:spMkLst>
            <pc:docMk/>
            <pc:sldMk cId="2809354069" sldId="278"/>
            <ac:spMk id="13" creationId="{1A8BBC1E-99EA-E2DE-556B-DBD59D3F3D0C}"/>
          </ac:spMkLst>
        </pc:spChg>
        <pc:grpChg chg="del">
          <ac:chgData name="Helen Hadley" userId="501d1694-b440-4ab4-b6ae-a687ce63176b" providerId="ADAL" clId="{E34F5CDD-22EB-460A-9533-6610F6600C41}" dt="2026-07-30T11:25:58.371" v="0"/>
          <ac:grpSpMkLst>
            <pc:docMk/>
            <pc:sldMk cId="2809354069" sldId="278"/>
            <ac:grpSpMk id="15" creationId="{2B5C17BC-B3D0-358F-42C0-600072099D75}"/>
          </ac:grpSpMkLst>
        </pc:grpChg>
        <pc:grpChg chg="del">
          <ac:chgData name="Helen Hadley" userId="501d1694-b440-4ab4-b6ae-a687ce63176b" providerId="ADAL" clId="{E34F5CDD-22EB-460A-9533-6610F6600C41}" dt="2026-07-30T11:25:58.371" v="0"/>
          <ac:grpSpMkLst>
            <pc:docMk/>
            <pc:sldMk cId="2809354069" sldId="278"/>
            <ac:grpSpMk id="41" creationId="{99991C88-E4A6-9789-8EDA-DE95CD0467FC}"/>
          </ac:grpSpMkLst>
        </pc:grpChg>
        <pc:grpChg chg="del">
          <ac:chgData name="Helen Hadley" userId="501d1694-b440-4ab4-b6ae-a687ce63176b" providerId="ADAL" clId="{E34F5CDD-22EB-460A-9533-6610F6600C41}" dt="2026-07-30T11:25:58.371" v="0"/>
          <ac:grpSpMkLst>
            <pc:docMk/>
            <pc:sldMk cId="2809354069" sldId="278"/>
            <ac:grpSpMk id="52" creationId="{BD5D332C-9D6B-A0AC-4B81-250383A0706A}"/>
          </ac:grpSpMkLst>
        </pc:grpChg>
      </pc:sldChg>
      <pc:sldChg chg="delSp add setBg">
        <pc:chgData name="Helen Hadley" userId="501d1694-b440-4ab4-b6ae-a687ce63176b" providerId="ADAL" clId="{E34F5CDD-22EB-460A-9533-6610F6600C41}" dt="2026-07-30T11:25:58.371" v="0"/>
        <pc:sldMkLst>
          <pc:docMk/>
          <pc:sldMk cId="3249974275" sldId="279"/>
        </pc:sldMkLst>
        <pc:spChg chg="del">
          <ac:chgData name="Helen Hadley" userId="501d1694-b440-4ab4-b6ae-a687ce63176b" providerId="ADAL" clId="{E34F5CDD-22EB-460A-9533-6610F6600C41}" dt="2026-07-30T11:25:58.371" v="0"/>
          <ac:spMkLst>
            <pc:docMk/>
            <pc:sldMk cId="3249974275" sldId="279"/>
            <ac:spMk id="9" creationId="{BD62E1C5-101D-F50E-38BB-2A5134FE88C7}"/>
          </ac:spMkLst>
        </pc:spChg>
        <pc:spChg chg="del">
          <ac:chgData name="Helen Hadley" userId="501d1694-b440-4ab4-b6ae-a687ce63176b" providerId="ADAL" clId="{E34F5CDD-22EB-460A-9533-6610F6600C41}" dt="2026-07-30T11:25:58.371" v="0"/>
          <ac:spMkLst>
            <pc:docMk/>
            <pc:sldMk cId="3249974275" sldId="279"/>
            <ac:spMk id="11" creationId="{244604AF-014B-80AE-F950-B21F7D061C51}"/>
          </ac:spMkLst>
        </pc:spChg>
        <pc:spChg chg="del">
          <ac:chgData name="Helen Hadley" userId="501d1694-b440-4ab4-b6ae-a687ce63176b" providerId="ADAL" clId="{E34F5CDD-22EB-460A-9533-6610F6600C41}" dt="2026-07-30T11:25:58.371" v="0"/>
          <ac:spMkLst>
            <pc:docMk/>
            <pc:sldMk cId="3249974275" sldId="279"/>
            <ac:spMk id="13" creationId="{BAA2B9AF-9D79-CE12-BCC4-68632848C238}"/>
          </ac:spMkLst>
        </pc:spChg>
        <pc:grpChg chg="del">
          <ac:chgData name="Helen Hadley" userId="501d1694-b440-4ab4-b6ae-a687ce63176b" providerId="ADAL" clId="{E34F5CDD-22EB-460A-9533-6610F6600C41}" dt="2026-07-30T11:25:58.371" v="0"/>
          <ac:grpSpMkLst>
            <pc:docMk/>
            <pc:sldMk cId="3249974275" sldId="279"/>
            <ac:grpSpMk id="15" creationId="{DFAEAB48-FF1D-6684-BD92-9D4381C14821}"/>
          </ac:grpSpMkLst>
        </pc:grpChg>
        <pc:grpChg chg="del">
          <ac:chgData name="Helen Hadley" userId="501d1694-b440-4ab4-b6ae-a687ce63176b" providerId="ADAL" clId="{E34F5CDD-22EB-460A-9533-6610F6600C41}" dt="2026-07-30T11:25:58.371" v="0"/>
          <ac:grpSpMkLst>
            <pc:docMk/>
            <pc:sldMk cId="3249974275" sldId="279"/>
            <ac:grpSpMk id="41" creationId="{FA77B9D6-25E7-CBE4-D32A-3BE2019A1639}"/>
          </ac:grpSpMkLst>
        </pc:grpChg>
        <pc:grpChg chg="del">
          <ac:chgData name="Helen Hadley" userId="501d1694-b440-4ab4-b6ae-a687ce63176b" providerId="ADAL" clId="{E34F5CDD-22EB-460A-9533-6610F6600C41}" dt="2026-07-30T11:25:58.371" v="0"/>
          <ac:grpSpMkLst>
            <pc:docMk/>
            <pc:sldMk cId="3249974275" sldId="279"/>
            <ac:grpSpMk id="52" creationId="{3B5C5DE4-4F44-B456-7D95-6D61923100E5}"/>
          </ac:grpSpMkLst>
        </pc:grpChg>
      </pc:sldChg>
      <pc:sldChg chg="delSp add setBg">
        <pc:chgData name="Helen Hadley" userId="501d1694-b440-4ab4-b6ae-a687ce63176b" providerId="ADAL" clId="{E34F5CDD-22EB-460A-9533-6610F6600C41}" dt="2026-07-30T11:25:58.371" v="0"/>
        <pc:sldMkLst>
          <pc:docMk/>
          <pc:sldMk cId="1170564628" sldId="280"/>
        </pc:sldMkLst>
        <pc:spChg chg="del">
          <ac:chgData name="Helen Hadley" userId="501d1694-b440-4ab4-b6ae-a687ce63176b" providerId="ADAL" clId="{E34F5CDD-22EB-460A-9533-6610F6600C41}" dt="2026-07-30T11:25:58.371" v="0"/>
          <ac:spMkLst>
            <pc:docMk/>
            <pc:sldMk cId="1170564628" sldId="280"/>
            <ac:spMk id="9" creationId="{CCF5BA12-86F5-65F5-910C-31A2CCD8B670}"/>
          </ac:spMkLst>
        </pc:spChg>
        <pc:spChg chg="del">
          <ac:chgData name="Helen Hadley" userId="501d1694-b440-4ab4-b6ae-a687ce63176b" providerId="ADAL" clId="{E34F5CDD-22EB-460A-9533-6610F6600C41}" dt="2026-07-30T11:25:58.371" v="0"/>
          <ac:spMkLst>
            <pc:docMk/>
            <pc:sldMk cId="1170564628" sldId="280"/>
            <ac:spMk id="11" creationId="{36D3AEFE-5EF1-2119-72A7-123829E2B137}"/>
          </ac:spMkLst>
        </pc:spChg>
        <pc:spChg chg="del">
          <ac:chgData name="Helen Hadley" userId="501d1694-b440-4ab4-b6ae-a687ce63176b" providerId="ADAL" clId="{E34F5CDD-22EB-460A-9533-6610F6600C41}" dt="2026-07-30T11:25:58.371" v="0"/>
          <ac:spMkLst>
            <pc:docMk/>
            <pc:sldMk cId="1170564628" sldId="280"/>
            <ac:spMk id="13" creationId="{36ED5F4A-43E0-A767-2523-17737EE43251}"/>
          </ac:spMkLst>
        </pc:spChg>
        <pc:grpChg chg="del">
          <ac:chgData name="Helen Hadley" userId="501d1694-b440-4ab4-b6ae-a687ce63176b" providerId="ADAL" clId="{E34F5CDD-22EB-460A-9533-6610F6600C41}" dt="2026-07-30T11:25:58.371" v="0"/>
          <ac:grpSpMkLst>
            <pc:docMk/>
            <pc:sldMk cId="1170564628" sldId="280"/>
            <ac:grpSpMk id="15" creationId="{55B25284-0285-AF7A-79E7-A4923C107BA0}"/>
          </ac:grpSpMkLst>
        </pc:grpChg>
        <pc:grpChg chg="del">
          <ac:chgData name="Helen Hadley" userId="501d1694-b440-4ab4-b6ae-a687ce63176b" providerId="ADAL" clId="{E34F5CDD-22EB-460A-9533-6610F6600C41}" dt="2026-07-30T11:25:58.371" v="0"/>
          <ac:grpSpMkLst>
            <pc:docMk/>
            <pc:sldMk cId="1170564628" sldId="280"/>
            <ac:grpSpMk id="41" creationId="{C96A952F-3D26-84E6-E2FE-A19369A1CD42}"/>
          </ac:grpSpMkLst>
        </pc:grpChg>
        <pc:grpChg chg="del">
          <ac:chgData name="Helen Hadley" userId="501d1694-b440-4ab4-b6ae-a687ce63176b" providerId="ADAL" clId="{E34F5CDD-22EB-460A-9533-6610F6600C41}" dt="2026-07-30T11:25:58.371" v="0"/>
          <ac:grpSpMkLst>
            <pc:docMk/>
            <pc:sldMk cId="1170564628" sldId="280"/>
            <ac:grpSpMk id="52" creationId="{ED101275-B44B-0090-FCAB-FECDC4E94498}"/>
          </ac:grpSpMkLst>
        </pc:grpChg>
      </pc:sldChg>
      <pc:sldChg chg="delSp add setBg">
        <pc:chgData name="Helen Hadley" userId="501d1694-b440-4ab4-b6ae-a687ce63176b" providerId="ADAL" clId="{E34F5CDD-22EB-460A-9533-6610F6600C41}" dt="2026-07-30T11:25:58.371" v="0"/>
        <pc:sldMkLst>
          <pc:docMk/>
          <pc:sldMk cId="273335478" sldId="281"/>
        </pc:sldMkLst>
        <pc:spChg chg="del">
          <ac:chgData name="Helen Hadley" userId="501d1694-b440-4ab4-b6ae-a687ce63176b" providerId="ADAL" clId="{E34F5CDD-22EB-460A-9533-6610F6600C41}" dt="2026-07-30T11:25:58.371" v="0"/>
          <ac:spMkLst>
            <pc:docMk/>
            <pc:sldMk cId="273335478" sldId="281"/>
            <ac:spMk id="9" creationId="{BE56ECE2-2697-0C2C-A8ED-C6428E2493B5}"/>
          </ac:spMkLst>
        </pc:spChg>
        <pc:spChg chg="del">
          <ac:chgData name="Helen Hadley" userId="501d1694-b440-4ab4-b6ae-a687ce63176b" providerId="ADAL" clId="{E34F5CDD-22EB-460A-9533-6610F6600C41}" dt="2026-07-30T11:25:58.371" v="0"/>
          <ac:spMkLst>
            <pc:docMk/>
            <pc:sldMk cId="273335478" sldId="281"/>
            <ac:spMk id="11" creationId="{FC015A91-F33E-620E-A482-5E96E0C4D947}"/>
          </ac:spMkLst>
        </pc:spChg>
        <pc:spChg chg="del">
          <ac:chgData name="Helen Hadley" userId="501d1694-b440-4ab4-b6ae-a687ce63176b" providerId="ADAL" clId="{E34F5CDD-22EB-460A-9533-6610F6600C41}" dt="2026-07-30T11:25:58.371" v="0"/>
          <ac:spMkLst>
            <pc:docMk/>
            <pc:sldMk cId="273335478" sldId="281"/>
            <ac:spMk id="13" creationId="{8C8898B4-5EE4-17B3-AF92-8FA847DD474E}"/>
          </ac:spMkLst>
        </pc:spChg>
        <pc:grpChg chg="del">
          <ac:chgData name="Helen Hadley" userId="501d1694-b440-4ab4-b6ae-a687ce63176b" providerId="ADAL" clId="{E34F5CDD-22EB-460A-9533-6610F6600C41}" dt="2026-07-30T11:25:58.371" v="0"/>
          <ac:grpSpMkLst>
            <pc:docMk/>
            <pc:sldMk cId="273335478" sldId="281"/>
            <ac:grpSpMk id="15" creationId="{3E2D9F2F-21D6-63DE-0559-368F726BBE71}"/>
          </ac:grpSpMkLst>
        </pc:grpChg>
        <pc:grpChg chg="del">
          <ac:chgData name="Helen Hadley" userId="501d1694-b440-4ab4-b6ae-a687ce63176b" providerId="ADAL" clId="{E34F5CDD-22EB-460A-9533-6610F6600C41}" dt="2026-07-30T11:25:58.371" v="0"/>
          <ac:grpSpMkLst>
            <pc:docMk/>
            <pc:sldMk cId="273335478" sldId="281"/>
            <ac:grpSpMk id="41" creationId="{10C7F923-D3A3-C3D7-FD36-DD52DE33BEB4}"/>
          </ac:grpSpMkLst>
        </pc:grpChg>
        <pc:grpChg chg="del">
          <ac:chgData name="Helen Hadley" userId="501d1694-b440-4ab4-b6ae-a687ce63176b" providerId="ADAL" clId="{E34F5CDD-22EB-460A-9533-6610F6600C41}" dt="2026-07-30T11:25:58.371" v="0"/>
          <ac:grpSpMkLst>
            <pc:docMk/>
            <pc:sldMk cId="273335478" sldId="281"/>
            <ac:grpSpMk id="52" creationId="{00FFE569-86A0-2602-7195-F0F30063AB93}"/>
          </ac:grpSpMkLst>
        </pc:gr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735629-948D-4A5D-9A47-381396F64791}" type="datetimeFigureOut">
              <a:rPr lang="en-GB" smtClean="0"/>
              <a:t>30/07/2026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1B45E72-4DB5-46B3-B673-D79B9D83C44A}" type="slidenum">
              <a:rPr lang="en-GB" smtClean="0"/>
              <a:t>‹#›</a:t>
            </a:fld>
            <a:endParaRPr lang="en-GB"/>
          </a:p>
        </p:txBody>
      </p:sp>
    </p:spTree>
    <p:extLst>
      <p:ext uri="{BB962C8B-B14F-4D97-AF65-F5344CB8AC3E}">
        <p14:creationId xmlns:p14="http://schemas.microsoft.com/office/powerpoint/2010/main" val="19123516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74C965-9D7B-A424-C57B-A56773FA7802}"/>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9C40323A-1045-7B05-02D2-E33192471F0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F636505C-00B6-54EF-184A-7B13407FEEAD}"/>
              </a:ext>
            </a:extLst>
          </p:cNvPr>
          <p:cNvSpPr>
            <a:spLocks noGrp="1"/>
          </p:cNvSpPr>
          <p:nvPr>
            <p:ph type="dt" sz="half" idx="10"/>
          </p:nvPr>
        </p:nvSpPr>
        <p:spPr/>
        <p:txBody>
          <a:bodyPr/>
          <a:lstStyle/>
          <a:p>
            <a:fld id="{9BD8F0ED-CEA7-40F0-A1C7-2F68C8FF9D8E}" type="datetimeFigureOut">
              <a:rPr lang="en-GB" smtClean="0"/>
              <a:t>30/07/2026</a:t>
            </a:fld>
            <a:endParaRPr lang="en-GB"/>
          </a:p>
        </p:txBody>
      </p:sp>
      <p:sp>
        <p:nvSpPr>
          <p:cNvPr id="5" name="Footer Placeholder 4">
            <a:extLst>
              <a:ext uri="{FF2B5EF4-FFF2-40B4-BE49-F238E27FC236}">
                <a16:creationId xmlns:a16="http://schemas.microsoft.com/office/drawing/2014/main" id="{895DD504-290C-2E99-D399-522F73E2A44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BDC486-8DF7-139B-50F1-0F66ABA22161}"/>
              </a:ext>
            </a:extLst>
          </p:cNvPr>
          <p:cNvSpPr>
            <a:spLocks noGrp="1"/>
          </p:cNvSpPr>
          <p:nvPr>
            <p:ph type="sldNum" sz="quarter" idx="12"/>
          </p:nvPr>
        </p:nvSpPr>
        <p:spPr/>
        <p:txBody>
          <a:bodyPr/>
          <a:lstStyle/>
          <a:p>
            <a:fld id="{07F2E272-96AF-41F1-BE5C-8C72DCC7772F}" type="slidenum">
              <a:rPr lang="en-GB" smtClean="0"/>
              <a:t>‹#›</a:t>
            </a:fld>
            <a:endParaRPr lang="en-GB"/>
          </a:p>
        </p:txBody>
      </p:sp>
    </p:spTree>
    <p:extLst>
      <p:ext uri="{BB962C8B-B14F-4D97-AF65-F5344CB8AC3E}">
        <p14:creationId xmlns:p14="http://schemas.microsoft.com/office/powerpoint/2010/main" val="38087107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37CC0B-400F-DB2F-46FE-13C7B5A30D29}"/>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6AE115B4-8814-3991-3884-F5BE15B7B711}"/>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2D5AFD7-041D-FC95-EC56-60CCECDC052D}"/>
              </a:ext>
            </a:extLst>
          </p:cNvPr>
          <p:cNvSpPr>
            <a:spLocks noGrp="1"/>
          </p:cNvSpPr>
          <p:nvPr>
            <p:ph type="dt" sz="half" idx="10"/>
          </p:nvPr>
        </p:nvSpPr>
        <p:spPr/>
        <p:txBody>
          <a:bodyPr/>
          <a:lstStyle/>
          <a:p>
            <a:fld id="{9BD8F0ED-CEA7-40F0-A1C7-2F68C8FF9D8E}" type="datetimeFigureOut">
              <a:rPr lang="en-GB" smtClean="0"/>
              <a:t>30/07/2026</a:t>
            </a:fld>
            <a:endParaRPr lang="en-GB"/>
          </a:p>
        </p:txBody>
      </p:sp>
      <p:sp>
        <p:nvSpPr>
          <p:cNvPr id="5" name="Footer Placeholder 4">
            <a:extLst>
              <a:ext uri="{FF2B5EF4-FFF2-40B4-BE49-F238E27FC236}">
                <a16:creationId xmlns:a16="http://schemas.microsoft.com/office/drawing/2014/main" id="{B8F4AB7F-70F7-EC96-95B1-556BC642CF0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19D6465-CF95-9C70-63D2-B8DF7A1C7AAA}"/>
              </a:ext>
            </a:extLst>
          </p:cNvPr>
          <p:cNvSpPr>
            <a:spLocks noGrp="1"/>
          </p:cNvSpPr>
          <p:nvPr>
            <p:ph type="sldNum" sz="quarter" idx="12"/>
          </p:nvPr>
        </p:nvSpPr>
        <p:spPr/>
        <p:txBody>
          <a:bodyPr/>
          <a:lstStyle/>
          <a:p>
            <a:fld id="{07F2E272-96AF-41F1-BE5C-8C72DCC7772F}" type="slidenum">
              <a:rPr lang="en-GB" smtClean="0"/>
              <a:t>‹#›</a:t>
            </a:fld>
            <a:endParaRPr lang="en-GB"/>
          </a:p>
        </p:txBody>
      </p:sp>
    </p:spTree>
    <p:extLst>
      <p:ext uri="{BB962C8B-B14F-4D97-AF65-F5344CB8AC3E}">
        <p14:creationId xmlns:p14="http://schemas.microsoft.com/office/powerpoint/2010/main" val="40686979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3F1CCE-2AD4-DD8A-3338-0A9393E7F15F}"/>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A4CECB03-0A01-9ACC-8321-383D5DDDA55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C4943BB6-91BA-AE48-9DED-4991782A8A42}"/>
              </a:ext>
            </a:extLst>
          </p:cNvPr>
          <p:cNvSpPr>
            <a:spLocks noGrp="1"/>
          </p:cNvSpPr>
          <p:nvPr>
            <p:ph type="dt" sz="half" idx="10"/>
          </p:nvPr>
        </p:nvSpPr>
        <p:spPr/>
        <p:txBody>
          <a:bodyPr/>
          <a:lstStyle/>
          <a:p>
            <a:fld id="{9BD8F0ED-CEA7-40F0-A1C7-2F68C8FF9D8E}" type="datetimeFigureOut">
              <a:rPr lang="en-GB" smtClean="0"/>
              <a:t>30/07/2026</a:t>
            </a:fld>
            <a:endParaRPr lang="en-GB"/>
          </a:p>
        </p:txBody>
      </p:sp>
      <p:sp>
        <p:nvSpPr>
          <p:cNvPr id="5" name="Footer Placeholder 4">
            <a:extLst>
              <a:ext uri="{FF2B5EF4-FFF2-40B4-BE49-F238E27FC236}">
                <a16:creationId xmlns:a16="http://schemas.microsoft.com/office/drawing/2014/main" id="{B9941156-00B3-3A02-6149-3E44942A7AA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3AE8180-FFB8-583B-79DF-905499165179}"/>
              </a:ext>
            </a:extLst>
          </p:cNvPr>
          <p:cNvSpPr>
            <a:spLocks noGrp="1"/>
          </p:cNvSpPr>
          <p:nvPr>
            <p:ph type="sldNum" sz="quarter" idx="12"/>
          </p:nvPr>
        </p:nvSpPr>
        <p:spPr/>
        <p:txBody>
          <a:bodyPr/>
          <a:lstStyle/>
          <a:p>
            <a:fld id="{07F2E272-96AF-41F1-BE5C-8C72DCC7772F}" type="slidenum">
              <a:rPr lang="en-GB" smtClean="0"/>
              <a:t>‹#›</a:t>
            </a:fld>
            <a:endParaRPr lang="en-GB"/>
          </a:p>
        </p:txBody>
      </p:sp>
    </p:spTree>
    <p:extLst>
      <p:ext uri="{BB962C8B-B14F-4D97-AF65-F5344CB8AC3E}">
        <p14:creationId xmlns:p14="http://schemas.microsoft.com/office/powerpoint/2010/main" val="16540264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D5E9C6-724B-F741-A8C8-F4ED1D0B61C9}"/>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CD9AB61-AE9D-62C4-32AC-D37B0720E0B1}"/>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7710B174-217B-7AEF-DAD9-825FAD9D3E9A}"/>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E567A086-47B4-7E9E-8F08-1255A37CE1EB}"/>
              </a:ext>
            </a:extLst>
          </p:cNvPr>
          <p:cNvSpPr>
            <a:spLocks noGrp="1"/>
          </p:cNvSpPr>
          <p:nvPr>
            <p:ph type="dt" sz="half" idx="10"/>
          </p:nvPr>
        </p:nvSpPr>
        <p:spPr/>
        <p:txBody>
          <a:bodyPr/>
          <a:lstStyle/>
          <a:p>
            <a:fld id="{9BD8F0ED-CEA7-40F0-A1C7-2F68C8FF9D8E}" type="datetimeFigureOut">
              <a:rPr lang="en-GB" smtClean="0"/>
              <a:t>30/07/2026</a:t>
            </a:fld>
            <a:endParaRPr lang="en-GB"/>
          </a:p>
        </p:txBody>
      </p:sp>
      <p:sp>
        <p:nvSpPr>
          <p:cNvPr id="6" name="Footer Placeholder 5">
            <a:extLst>
              <a:ext uri="{FF2B5EF4-FFF2-40B4-BE49-F238E27FC236}">
                <a16:creationId xmlns:a16="http://schemas.microsoft.com/office/drawing/2014/main" id="{E814500C-F145-846C-1A35-ADAA1594065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D3A0F79-85E8-0B35-F76E-A1421F055A8F}"/>
              </a:ext>
            </a:extLst>
          </p:cNvPr>
          <p:cNvSpPr>
            <a:spLocks noGrp="1"/>
          </p:cNvSpPr>
          <p:nvPr>
            <p:ph type="sldNum" sz="quarter" idx="12"/>
          </p:nvPr>
        </p:nvSpPr>
        <p:spPr/>
        <p:txBody>
          <a:bodyPr/>
          <a:lstStyle/>
          <a:p>
            <a:fld id="{07F2E272-96AF-41F1-BE5C-8C72DCC7772F}" type="slidenum">
              <a:rPr lang="en-GB" smtClean="0"/>
              <a:t>‹#›</a:t>
            </a:fld>
            <a:endParaRPr lang="en-GB"/>
          </a:p>
        </p:txBody>
      </p:sp>
    </p:spTree>
    <p:extLst>
      <p:ext uri="{BB962C8B-B14F-4D97-AF65-F5344CB8AC3E}">
        <p14:creationId xmlns:p14="http://schemas.microsoft.com/office/powerpoint/2010/main" val="42041884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ECA868-9707-D45F-6960-18FA61DE3F53}"/>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03C16B2D-EAA3-224E-F0A2-A2E9C3E42D9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61C8BD84-6F35-B168-3827-DA614F9153DD}"/>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93D11B19-4196-C56C-524D-DC01F3A0DEB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5082D3D-09DF-5468-ECC9-3B10D1EB904E}"/>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B18E0C05-2D0D-01B2-D8BE-BCF7783F1DA3}"/>
              </a:ext>
            </a:extLst>
          </p:cNvPr>
          <p:cNvSpPr>
            <a:spLocks noGrp="1"/>
          </p:cNvSpPr>
          <p:nvPr>
            <p:ph type="dt" sz="half" idx="10"/>
          </p:nvPr>
        </p:nvSpPr>
        <p:spPr/>
        <p:txBody>
          <a:bodyPr/>
          <a:lstStyle/>
          <a:p>
            <a:fld id="{9BD8F0ED-CEA7-40F0-A1C7-2F68C8FF9D8E}" type="datetimeFigureOut">
              <a:rPr lang="en-GB" smtClean="0"/>
              <a:t>30/07/2026</a:t>
            </a:fld>
            <a:endParaRPr lang="en-GB"/>
          </a:p>
        </p:txBody>
      </p:sp>
      <p:sp>
        <p:nvSpPr>
          <p:cNvPr id="8" name="Footer Placeholder 7">
            <a:extLst>
              <a:ext uri="{FF2B5EF4-FFF2-40B4-BE49-F238E27FC236}">
                <a16:creationId xmlns:a16="http://schemas.microsoft.com/office/drawing/2014/main" id="{5257E95A-6439-0615-9ABB-C72DEA434BF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7475E1E-6319-1819-BB44-B4EB7B3EE8BB}"/>
              </a:ext>
            </a:extLst>
          </p:cNvPr>
          <p:cNvSpPr>
            <a:spLocks noGrp="1"/>
          </p:cNvSpPr>
          <p:nvPr>
            <p:ph type="sldNum" sz="quarter" idx="12"/>
          </p:nvPr>
        </p:nvSpPr>
        <p:spPr/>
        <p:txBody>
          <a:bodyPr/>
          <a:lstStyle/>
          <a:p>
            <a:fld id="{07F2E272-96AF-41F1-BE5C-8C72DCC7772F}" type="slidenum">
              <a:rPr lang="en-GB" smtClean="0"/>
              <a:t>‹#›</a:t>
            </a:fld>
            <a:endParaRPr lang="en-GB"/>
          </a:p>
        </p:txBody>
      </p:sp>
    </p:spTree>
    <p:extLst>
      <p:ext uri="{BB962C8B-B14F-4D97-AF65-F5344CB8AC3E}">
        <p14:creationId xmlns:p14="http://schemas.microsoft.com/office/powerpoint/2010/main" val="19940971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DA894C-DA58-FDF1-8C06-97B7CADF06A4}"/>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B80AB459-E320-C5F9-DFC5-208AF806C7BE}"/>
              </a:ext>
            </a:extLst>
          </p:cNvPr>
          <p:cNvSpPr>
            <a:spLocks noGrp="1"/>
          </p:cNvSpPr>
          <p:nvPr>
            <p:ph type="dt" sz="half" idx="10"/>
          </p:nvPr>
        </p:nvSpPr>
        <p:spPr/>
        <p:txBody>
          <a:bodyPr/>
          <a:lstStyle/>
          <a:p>
            <a:fld id="{9BD8F0ED-CEA7-40F0-A1C7-2F68C8FF9D8E}" type="datetimeFigureOut">
              <a:rPr lang="en-GB" smtClean="0"/>
              <a:t>30/07/2026</a:t>
            </a:fld>
            <a:endParaRPr lang="en-GB"/>
          </a:p>
        </p:txBody>
      </p:sp>
      <p:sp>
        <p:nvSpPr>
          <p:cNvPr id="4" name="Footer Placeholder 3">
            <a:extLst>
              <a:ext uri="{FF2B5EF4-FFF2-40B4-BE49-F238E27FC236}">
                <a16:creationId xmlns:a16="http://schemas.microsoft.com/office/drawing/2014/main" id="{4449154B-6267-1FF1-2C42-1C5359DE0B9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E2BC187-918C-0DB5-E87C-D65F510F3E33}"/>
              </a:ext>
            </a:extLst>
          </p:cNvPr>
          <p:cNvSpPr>
            <a:spLocks noGrp="1"/>
          </p:cNvSpPr>
          <p:nvPr>
            <p:ph type="sldNum" sz="quarter" idx="12"/>
          </p:nvPr>
        </p:nvSpPr>
        <p:spPr/>
        <p:txBody>
          <a:bodyPr/>
          <a:lstStyle/>
          <a:p>
            <a:fld id="{07F2E272-96AF-41F1-BE5C-8C72DCC7772F}" type="slidenum">
              <a:rPr lang="en-GB" smtClean="0"/>
              <a:t>‹#›</a:t>
            </a:fld>
            <a:endParaRPr lang="en-GB"/>
          </a:p>
        </p:txBody>
      </p:sp>
    </p:spTree>
    <p:extLst>
      <p:ext uri="{BB962C8B-B14F-4D97-AF65-F5344CB8AC3E}">
        <p14:creationId xmlns:p14="http://schemas.microsoft.com/office/powerpoint/2010/main" val="36580821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8EB3930-5466-F60F-0E02-3EA39D1901D0}"/>
              </a:ext>
            </a:extLst>
          </p:cNvPr>
          <p:cNvSpPr>
            <a:spLocks noGrp="1"/>
          </p:cNvSpPr>
          <p:nvPr>
            <p:ph type="dt" sz="half" idx="10"/>
          </p:nvPr>
        </p:nvSpPr>
        <p:spPr/>
        <p:txBody>
          <a:bodyPr/>
          <a:lstStyle/>
          <a:p>
            <a:fld id="{9BD8F0ED-CEA7-40F0-A1C7-2F68C8FF9D8E}" type="datetimeFigureOut">
              <a:rPr lang="en-GB" smtClean="0"/>
              <a:t>30/07/2026</a:t>
            </a:fld>
            <a:endParaRPr lang="en-GB"/>
          </a:p>
        </p:txBody>
      </p:sp>
      <p:sp>
        <p:nvSpPr>
          <p:cNvPr id="3" name="Footer Placeholder 2">
            <a:extLst>
              <a:ext uri="{FF2B5EF4-FFF2-40B4-BE49-F238E27FC236}">
                <a16:creationId xmlns:a16="http://schemas.microsoft.com/office/drawing/2014/main" id="{BE8CE5DF-9DEC-2CAB-D503-99B3C001A9C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5639DA3-FA35-B475-7129-B01A33BA465A}"/>
              </a:ext>
            </a:extLst>
          </p:cNvPr>
          <p:cNvSpPr>
            <a:spLocks noGrp="1"/>
          </p:cNvSpPr>
          <p:nvPr>
            <p:ph type="sldNum" sz="quarter" idx="12"/>
          </p:nvPr>
        </p:nvSpPr>
        <p:spPr/>
        <p:txBody>
          <a:bodyPr/>
          <a:lstStyle/>
          <a:p>
            <a:fld id="{07F2E272-96AF-41F1-BE5C-8C72DCC7772F}" type="slidenum">
              <a:rPr lang="en-GB" smtClean="0"/>
              <a:t>‹#›</a:t>
            </a:fld>
            <a:endParaRPr lang="en-GB"/>
          </a:p>
        </p:txBody>
      </p:sp>
    </p:spTree>
    <p:extLst>
      <p:ext uri="{BB962C8B-B14F-4D97-AF65-F5344CB8AC3E}">
        <p14:creationId xmlns:p14="http://schemas.microsoft.com/office/powerpoint/2010/main" val="6950984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50850B-3729-DD76-EDB0-B96D545E633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1BEF038E-89F4-F698-92A1-503B09518A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A3192A7D-B400-1CFF-06B4-B73C645B20E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311B851-C12E-1214-AFB6-2C75090159EA}"/>
              </a:ext>
            </a:extLst>
          </p:cNvPr>
          <p:cNvSpPr>
            <a:spLocks noGrp="1"/>
          </p:cNvSpPr>
          <p:nvPr>
            <p:ph type="dt" sz="half" idx="10"/>
          </p:nvPr>
        </p:nvSpPr>
        <p:spPr/>
        <p:txBody>
          <a:bodyPr/>
          <a:lstStyle/>
          <a:p>
            <a:fld id="{9BD8F0ED-CEA7-40F0-A1C7-2F68C8FF9D8E}" type="datetimeFigureOut">
              <a:rPr lang="en-GB" smtClean="0"/>
              <a:t>30/07/2026</a:t>
            </a:fld>
            <a:endParaRPr lang="en-GB"/>
          </a:p>
        </p:txBody>
      </p:sp>
      <p:sp>
        <p:nvSpPr>
          <p:cNvPr id="6" name="Footer Placeholder 5">
            <a:extLst>
              <a:ext uri="{FF2B5EF4-FFF2-40B4-BE49-F238E27FC236}">
                <a16:creationId xmlns:a16="http://schemas.microsoft.com/office/drawing/2014/main" id="{D95A53EF-E616-1FFA-38FA-C0FC250A3E9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347D7FB-322F-25C8-73E3-86A5E104329D}"/>
              </a:ext>
            </a:extLst>
          </p:cNvPr>
          <p:cNvSpPr>
            <a:spLocks noGrp="1"/>
          </p:cNvSpPr>
          <p:nvPr>
            <p:ph type="sldNum" sz="quarter" idx="12"/>
          </p:nvPr>
        </p:nvSpPr>
        <p:spPr/>
        <p:txBody>
          <a:bodyPr/>
          <a:lstStyle/>
          <a:p>
            <a:fld id="{07F2E272-96AF-41F1-BE5C-8C72DCC7772F}" type="slidenum">
              <a:rPr lang="en-GB" smtClean="0"/>
              <a:t>‹#›</a:t>
            </a:fld>
            <a:endParaRPr lang="en-GB"/>
          </a:p>
        </p:txBody>
      </p:sp>
    </p:spTree>
    <p:extLst>
      <p:ext uri="{BB962C8B-B14F-4D97-AF65-F5344CB8AC3E}">
        <p14:creationId xmlns:p14="http://schemas.microsoft.com/office/powerpoint/2010/main" val="31552050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50628B-A9DF-18DD-98E4-80F4183A485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26A57EE0-344D-34BC-9256-A8F96D95C7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036990A-5737-C1EE-92C9-0823E873D93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4540446-6C34-AF19-A01D-05DDD7A82BB6}"/>
              </a:ext>
            </a:extLst>
          </p:cNvPr>
          <p:cNvSpPr>
            <a:spLocks noGrp="1"/>
          </p:cNvSpPr>
          <p:nvPr>
            <p:ph type="dt" sz="half" idx="10"/>
          </p:nvPr>
        </p:nvSpPr>
        <p:spPr/>
        <p:txBody>
          <a:bodyPr/>
          <a:lstStyle/>
          <a:p>
            <a:fld id="{9BD8F0ED-CEA7-40F0-A1C7-2F68C8FF9D8E}" type="datetimeFigureOut">
              <a:rPr lang="en-GB" smtClean="0"/>
              <a:t>30/07/2026</a:t>
            </a:fld>
            <a:endParaRPr lang="en-GB"/>
          </a:p>
        </p:txBody>
      </p:sp>
      <p:sp>
        <p:nvSpPr>
          <p:cNvPr id="6" name="Footer Placeholder 5">
            <a:extLst>
              <a:ext uri="{FF2B5EF4-FFF2-40B4-BE49-F238E27FC236}">
                <a16:creationId xmlns:a16="http://schemas.microsoft.com/office/drawing/2014/main" id="{5BDEAE29-F0CD-DD4A-8112-5FD15939CCC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CEE7D82-E592-03F9-C36D-F51DF177ACCE}"/>
              </a:ext>
            </a:extLst>
          </p:cNvPr>
          <p:cNvSpPr>
            <a:spLocks noGrp="1"/>
          </p:cNvSpPr>
          <p:nvPr>
            <p:ph type="sldNum" sz="quarter" idx="12"/>
          </p:nvPr>
        </p:nvSpPr>
        <p:spPr/>
        <p:txBody>
          <a:bodyPr/>
          <a:lstStyle/>
          <a:p>
            <a:fld id="{07F2E272-96AF-41F1-BE5C-8C72DCC7772F}" type="slidenum">
              <a:rPr lang="en-GB" smtClean="0"/>
              <a:t>‹#›</a:t>
            </a:fld>
            <a:endParaRPr lang="en-GB"/>
          </a:p>
        </p:txBody>
      </p:sp>
    </p:spTree>
    <p:extLst>
      <p:ext uri="{BB962C8B-B14F-4D97-AF65-F5344CB8AC3E}">
        <p14:creationId xmlns:p14="http://schemas.microsoft.com/office/powerpoint/2010/main" val="4590064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90951-18F9-524D-FF5A-76C4380295A7}"/>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5235018E-F383-287F-4EAE-1A37AA4C2818}"/>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CD21BF3-3771-0811-62F1-8F40E35E4B5D}"/>
              </a:ext>
            </a:extLst>
          </p:cNvPr>
          <p:cNvSpPr>
            <a:spLocks noGrp="1"/>
          </p:cNvSpPr>
          <p:nvPr>
            <p:ph type="dt" sz="half" idx="10"/>
          </p:nvPr>
        </p:nvSpPr>
        <p:spPr/>
        <p:txBody>
          <a:bodyPr/>
          <a:lstStyle/>
          <a:p>
            <a:fld id="{9BD8F0ED-CEA7-40F0-A1C7-2F68C8FF9D8E}" type="datetimeFigureOut">
              <a:rPr lang="en-GB" smtClean="0"/>
              <a:t>30/07/2026</a:t>
            </a:fld>
            <a:endParaRPr lang="en-GB"/>
          </a:p>
        </p:txBody>
      </p:sp>
      <p:sp>
        <p:nvSpPr>
          <p:cNvPr id="5" name="Footer Placeholder 4">
            <a:extLst>
              <a:ext uri="{FF2B5EF4-FFF2-40B4-BE49-F238E27FC236}">
                <a16:creationId xmlns:a16="http://schemas.microsoft.com/office/drawing/2014/main" id="{D8CE55E1-A0CB-3854-3401-54A72E58DC3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EDBC31E-50CE-796B-5AB3-285E0B759601}"/>
              </a:ext>
            </a:extLst>
          </p:cNvPr>
          <p:cNvSpPr>
            <a:spLocks noGrp="1"/>
          </p:cNvSpPr>
          <p:nvPr>
            <p:ph type="sldNum" sz="quarter" idx="12"/>
          </p:nvPr>
        </p:nvSpPr>
        <p:spPr/>
        <p:txBody>
          <a:bodyPr/>
          <a:lstStyle/>
          <a:p>
            <a:fld id="{07F2E272-96AF-41F1-BE5C-8C72DCC7772F}" type="slidenum">
              <a:rPr lang="en-GB" smtClean="0"/>
              <a:t>‹#›</a:t>
            </a:fld>
            <a:endParaRPr lang="en-GB"/>
          </a:p>
        </p:txBody>
      </p:sp>
    </p:spTree>
    <p:extLst>
      <p:ext uri="{BB962C8B-B14F-4D97-AF65-F5344CB8AC3E}">
        <p14:creationId xmlns:p14="http://schemas.microsoft.com/office/powerpoint/2010/main" val="1912623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C199461-26AE-0BC6-795E-70EA8D482C5D}"/>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BF29F78A-1E24-4B85-7158-D7A90E896963}"/>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9F13D6D-509E-9041-8E5F-D9419407A5EA}"/>
              </a:ext>
            </a:extLst>
          </p:cNvPr>
          <p:cNvSpPr>
            <a:spLocks noGrp="1"/>
          </p:cNvSpPr>
          <p:nvPr>
            <p:ph type="dt" sz="half" idx="10"/>
          </p:nvPr>
        </p:nvSpPr>
        <p:spPr/>
        <p:txBody>
          <a:bodyPr/>
          <a:lstStyle/>
          <a:p>
            <a:fld id="{9BD8F0ED-CEA7-40F0-A1C7-2F68C8FF9D8E}" type="datetimeFigureOut">
              <a:rPr lang="en-GB" smtClean="0"/>
              <a:t>30/07/2026</a:t>
            </a:fld>
            <a:endParaRPr lang="en-GB"/>
          </a:p>
        </p:txBody>
      </p:sp>
      <p:sp>
        <p:nvSpPr>
          <p:cNvPr id="5" name="Footer Placeholder 4">
            <a:extLst>
              <a:ext uri="{FF2B5EF4-FFF2-40B4-BE49-F238E27FC236}">
                <a16:creationId xmlns:a16="http://schemas.microsoft.com/office/drawing/2014/main" id="{2030F533-B8D7-3EA2-E601-674D251E22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47F8D7E-DD5E-FB6E-47C7-A2A075AC94DE}"/>
              </a:ext>
            </a:extLst>
          </p:cNvPr>
          <p:cNvSpPr>
            <a:spLocks noGrp="1"/>
          </p:cNvSpPr>
          <p:nvPr>
            <p:ph type="sldNum" sz="quarter" idx="12"/>
          </p:nvPr>
        </p:nvSpPr>
        <p:spPr/>
        <p:txBody>
          <a:bodyPr/>
          <a:lstStyle/>
          <a:p>
            <a:fld id="{07F2E272-96AF-41F1-BE5C-8C72DCC7772F}" type="slidenum">
              <a:rPr lang="en-GB" smtClean="0"/>
              <a:t>‹#›</a:t>
            </a:fld>
            <a:endParaRPr lang="en-GB"/>
          </a:p>
        </p:txBody>
      </p:sp>
    </p:spTree>
    <p:extLst>
      <p:ext uri="{BB962C8B-B14F-4D97-AF65-F5344CB8AC3E}">
        <p14:creationId xmlns:p14="http://schemas.microsoft.com/office/powerpoint/2010/main" val="27402375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DAAA964-3878-BCF0-9CAB-C83E00E5135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78F864E-4EA4-5D90-C2CD-4647E495C7D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576882EF-9B38-BCBE-5619-D2E44BCAD03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BD8F0ED-CEA7-40F0-A1C7-2F68C8FF9D8E}" type="datetimeFigureOut">
              <a:rPr lang="en-GB" smtClean="0"/>
              <a:t>30/07/2026</a:t>
            </a:fld>
            <a:endParaRPr lang="en-GB"/>
          </a:p>
        </p:txBody>
      </p:sp>
      <p:sp>
        <p:nvSpPr>
          <p:cNvPr id="5" name="Footer Placeholder 4">
            <a:extLst>
              <a:ext uri="{FF2B5EF4-FFF2-40B4-BE49-F238E27FC236}">
                <a16:creationId xmlns:a16="http://schemas.microsoft.com/office/drawing/2014/main" id="{0B969F22-AA3E-611A-7465-3DFE17D5163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B116C0A5-4741-070A-2D84-435B170F17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7F2E272-96AF-41F1-BE5C-8C72DCC7772F}" type="slidenum">
              <a:rPr lang="en-GB" smtClean="0"/>
              <a:t>‹#›</a:t>
            </a:fld>
            <a:endParaRPr lang="en-GB"/>
          </a:p>
        </p:txBody>
      </p:sp>
    </p:spTree>
    <p:extLst>
      <p:ext uri="{BB962C8B-B14F-4D97-AF65-F5344CB8AC3E}">
        <p14:creationId xmlns:p14="http://schemas.microsoft.com/office/powerpoint/2010/main" val="7839112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7.JP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9.JP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2.png"/><Relationship Id="rId7" Type="http://schemas.openxmlformats.org/officeDocument/2006/relationships/image" Target="../media/image13.jpeg"/><Relationship Id="rId12" Type="http://schemas.openxmlformats.org/officeDocument/2006/relationships/image" Target="../media/image18.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2.JPG"/><Relationship Id="rId11" Type="http://schemas.openxmlformats.org/officeDocument/2006/relationships/image" Target="../media/image17.jpeg"/><Relationship Id="rId5" Type="http://schemas.openxmlformats.org/officeDocument/2006/relationships/image" Target="../media/image11.JPG"/><Relationship Id="rId10" Type="http://schemas.openxmlformats.org/officeDocument/2006/relationships/image" Target="../media/image16.jpeg"/><Relationship Id="rId4" Type="http://schemas.openxmlformats.org/officeDocument/2006/relationships/image" Target="../media/image10.png"/><Relationship Id="rId9"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2.JP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3.jpe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A62A99-EF76-7696-8CCB-7DDCB7A9BCBE}"/>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A1203755-BEBC-8B52-D7B2-650858D70AC4}"/>
              </a:ext>
            </a:extLst>
          </p:cNvPr>
          <p:cNvPicPr>
            <a:picLocks noChangeAspect="1"/>
          </p:cNvPicPr>
          <p:nvPr/>
        </p:nvPicPr>
        <p:blipFill>
          <a:blip r:embed="rId2">
            <a:alphaModFix amt="20000"/>
          </a:blip>
          <a:srcRect t="1742" r="-1" b="-1"/>
          <a:stretch>
            <a:fillRect/>
          </a:stretch>
        </p:blipFill>
        <p:spPr>
          <a:xfrm>
            <a:off x="20" y="10"/>
            <a:ext cx="12188932" cy="685661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Title 1">
            <a:extLst>
              <a:ext uri="{FF2B5EF4-FFF2-40B4-BE49-F238E27FC236}">
                <a16:creationId xmlns:a16="http://schemas.microsoft.com/office/drawing/2014/main" id="{9C683A8A-6358-8027-B40B-C29FFE3A38DF}"/>
              </a:ext>
            </a:extLst>
          </p:cNvPr>
          <p:cNvSpPr>
            <a:spLocks noGrp="1"/>
          </p:cNvSpPr>
          <p:nvPr>
            <p:ph type="ctrTitle"/>
          </p:nvPr>
        </p:nvSpPr>
        <p:spPr>
          <a:xfrm>
            <a:off x="3540933" y="52236"/>
            <a:ext cx="8605411" cy="897369"/>
          </a:xfrm>
        </p:spPr>
        <p:txBody>
          <a:bodyPr>
            <a:normAutofit/>
          </a:bodyPr>
          <a:lstStyle/>
          <a:p>
            <a:pPr algn="r">
              <a:lnSpc>
                <a:spcPct val="90000"/>
              </a:lnSpc>
            </a:pPr>
            <a:r>
              <a:rPr lang="en-GB" sz="5400" b="1" dirty="0">
                <a:solidFill>
                  <a:srgbClr val="FF0000"/>
                </a:solidFill>
                <a:latin typeface="Dreaming Outloud Pro" panose="03050502040302030504" pitchFamily="66" charset="0"/>
                <a:cs typeface="Dreaming Outloud Pro" panose="03050502040302030504" pitchFamily="66" charset="0"/>
              </a:rPr>
              <a:t>Cultural Capital</a:t>
            </a:r>
          </a:p>
        </p:txBody>
      </p:sp>
      <p:sp>
        <p:nvSpPr>
          <p:cNvPr id="3" name="Subtitle 2">
            <a:extLst>
              <a:ext uri="{FF2B5EF4-FFF2-40B4-BE49-F238E27FC236}">
                <a16:creationId xmlns:a16="http://schemas.microsoft.com/office/drawing/2014/main" id="{6B1EE155-A624-BA61-ECDD-926708258E62}"/>
              </a:ext>
            </a:extLst>
          </p:cNvPr>
          <p:cNvSpPr>
            <a:spLocks noGrp="1"/>
          </p:cNvSpPr>
          <p:nvPr>
            <p:ph type="subTitle" idx="1"/>
          </p:nvPr>
        </p:nvSpPr>
        <p:spPr>
          <a:xfrm>
            <a:off x="3418740" y="983054"/>
            <a:ext cx="8016176" cy="1671382"/>
          </a:xfrm>
        </p:spPr>
        <p:txBody>
          <a:bodyPr>
            <a:normAutofit/>
          </a:bodyPr>
          <a:lstStyle/>
          <a:p>
            <a:pPr algn="r"/>
            <a:r>
              <a:rPr lang="en-GB" sz="1800" b="1" dirty="0">
                <a:solidFill>
                  <a:schemeClr val="tx1"/>
                </a:solidFill>
                <a:latin typeface="Dreaming Outloud Pro" panose="03050502040302030504" pitchFamily="66" charset="0"/>
                <a:cs typeface="Dreaming Outloud Pro" panose="03050502040302030504" pitchFamily="66" charset="0"/>
              </a:rPr>
              <a:t> </a:t>
            </a:r>
          </a:p>
        </p:txBody>
      </p:sp>
      <p:pic>
        <p:nvPicPr>
          <p:cNvPr id="6" name="Picture 5">
            <a:extLst>
              <a:ext uri="{FF2B5EF4-FFF2-40B4-BE49-F238E27FC236}">
                <a16:creationId xmlns:a16="http://schemas.microsoft.com/office/drawing/2014/main" id="{1F9FF9A6-F759-45A5-F2A0-12932A9E8A25}"/>
              </a:ext>
            </a:extLst>
          </p:cNvPr>
          <p:cNvPicPr>
            <a:picLocks noChangeAspect="1"/>
          </p:cNvPicPr>
          <p:nvPr/>
        </p:nvPicPr>
        <p:blipFill>
          <a:blip r:embed="rId3"/>
          <a:stretch>
            <a:fillRect/>
          </a:stretch>
        </p:blipFill>
        <p:spPr>
          <a:xfrm>
            <a:off x="295802" y="274842"/>
            <a:ext cx="3177815" cy="2514818"/>
          </a:xfrm>
          <a:prstGeom prst="rect">
            <a:avLst/>
          </a:prstGeom>
        </p:spPr>
      </p:pic>
      <p:sp>
        <p:nvSpPr>
          <p:cNvPr id="7" name="TextBox 6">
            <a:extLst>
              <a:ext uri="{FF2B5EF4-FFF2-40B4-BE49-F238E27FC236}">
                <a16:creationId xmlns:a16="http://schemas.microsoft.com/office/drawing/2014/main" id="{CD45D7E0-30F2-6720-3F48-A957D9D755C9}"/>
              </a:ext>
            </a:extLst>
          </p:cNvPr>
          <p:cNvSpPr txBox="1"/>
          <p:nvPr/>
        </p:nvSpPr>
        <p:spPr>
          <a:xfrm>
            <a:off x="96296" y="2877846"/>
            <a:ext cx="3919301" cy="369332"/>
          </a:xfrm>
          <a:prstGeom prst="rect">
            <a:avLst/>
          </a:prstGeom>
          <a:noFill/>
        </p:spPr>
        <p:txBody>
          <a:bodyPr wrap="square" rtlCol="0">
            <a:spAutoFit/>
          </a:bodyPr>
          <a:lstStyle/>
          <a:p>
            <a:r>
              <a:rPr lang="en-GB" b="1" dirty="0">
                <a:latin typeface="Dreaming Outloud Pro" panose="03050502040302030504" pitchFamily="66" charset="0"/>
                <a:cs typeface="Dreaming Outloud Pro" panose="03050502040302030504" pitchFamily="66" charset="0"/>
              </a:rPr>
              <a:t>HESED, HAMDAH, HONESTY, HORIZONS</a:t>
            </a:r>
          </a:p>
        </p:txBody>
      </p:sp>
      <p:sp>
        <p:nvSpPr>
          <p:cNvPr id="8" name="TextBox 7">
            <a:extLst>
              <a:ext uri="{FF2B5EF4-FFF2-40B4-BE49-F238E27FC236}">
                <a16:creationId xmlns:a16="http://schemas.microsoft.com/office/drawing/2014/main" id="{DB5F705B-251C-23D4-F1F8-5FFB7D6BE309}"/>
              </a:ext>
            </a:extLst>
          </p:cNvPr>
          <p:cNvSpPr txBox="1"/>
          <p:nvPr/>
        </p:nvSpPr>
        <p:spPr>
          <a:xfrm>
            <a:off x="4275794" y="1035338"/>
            <a:ext cx="7724091" cy="5539978"/>
          </a:xfrm>
          <a:prstGeom prst="rect">
            <a:avLst/>
          </a:prstGeom>
          <a:noFill/>
        </p:spPr>
        <p:txBody>
          <a:bodyPr wrap="square" rtlCol="0">
            <a:spAutoFit/>
          </a:bodyPr>
          <a:lstStyle/>
          <a:p>
            <a:pPr algn="r" fontAlgn="t"/>
            <a:r>
              <a:rPr lang="en-GB" sz="2400" b="1" dirty="0">
                <a:latin typeface="Dreaming Outloud Pro" panose="03050502040302030504" pitchFamily="66" charset="0"/>
                <a:cs typeface="Dreaming Outloud Pro" panose="03050502040302030504" pitchFamily="66" charset="0"/>
              </a:rPr>
              <a:t>At </a:t>
            </a:r>
            <a:r>
              <a:rPr lang="en-GB" sz="2400" b="1" dirty="0" err="1">
                <a:latin typeface="Dreaming Outloud Pro" panose="03050502040302030504" pitchFamily="66" charset="0"/>
                <a:cs typeface="Dreaming Outloud Pro" panose="03050502040302030504" pitchFamily="66" charset="0"/>
              </a:rPr>
              <a:t>Lindridge</a:t>
            </a:r>
            <a:r>
              <a:rPr lang="en-GB" sz="2400" b="1" dirty="0">
                <a:latin typeface="Dreaming Outloud Pro" panose="03050502040302030504" pitchFamily="66" charset="0"/>
                <a:cs typeface="Dreaming Outloud Pro" panose="03050502040302030504" pitchFamily="66" charset="0"/>
              </a:rPr>
              <a:t>, we provide a rich and engaging curriculum that inspires curiosity and a love of learning from the very start.</a:t>
            </a:r>
          </a:p>
          <a:p>
            <a:pPr algn="r" fontAlgn="t"/>
            <a:r>
              <a:rPr lang="en-GB" sz="2400" b="1" dirty="0">
                <a:latin typeface="Dreaming Outloud Pro" panose="03050502040302030504" pitchFamily="66" charset="0"/>
                <a:cs typeface="Dreaming Outloud Pro" panose="03050502040302030504" pitchFamily="66" charset="0"/>
              </a:rPr>
              <a:t>We see cultural capital as the knowledge, skills and experiences children need to help them succeed, both now and in the future. We make sure all children have access to a wide range of opportunities and experiences that build their understanding of the world and support their development.</a:t>
            </a:r>
          </a:p>
          <a:p>
            <a:pPr algn="r" fontAlgn="t"/>
            <a:r>
              <a:rPr lang="en-GB" sz="2400" b="1" dirty="0">
                <a:latin typeface="Dreaming Outloud Pro" panose="03050502040302030504" pitchFamily="66" charset="0"/>
                <a:cs typeface="Dreaming Outloud Pro" panose="03050502040302030504" pitchFamily="66" charset="0"/>
              </a:rPr>
              <a:t>We recognise that every child begins their learning journey at a different point, so we carefully plan experiences that build over time. Our aim is to help every child grow in confidence, develop their potential, and close any gaps in learning.</a:t>
            </a:r>
          </a:p>
          <a:p>
            <a:endParaRPr lang="en-GB" dirty="0"/>
          </a:p>
        </p:txBody>
      </p:sp>
      <p:pic>
        <p:nvPicPr>
          <p:cNvPr id="9218" name="Picture 2">
            <a:extLst>
              <a:ext uri="{FF2B5EF4-FFF2-40B4-BE49-F238E27FC236}">
                <a16:creationId xmlns:a16="http://schemas.microsoft.com/office/drawing/2014/main" id="{35148015-6E92-A9B2-63F7-86CD4DD4B6C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0336" y="3452722"/>
            <a:ext cx="3869525" cy="29021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25203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1FBB3A-549A-BE2F-729A-C0D296368E21}"/>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9F2D76CA-F058-86B0-34A3-202EB587D43A}"/>
              </a:ext>
            </a:extLst>
          </p:cNvPr>
          <p:cNvPicPr>
            <a:picLocks noChangeAspect="1"/>
          </p:cNvPicPr>
          <p:nvPr/>
        </p:nvPicPr>
        <p:blipFill>
          <a:blip r:embed="rId2">
            <a:alphaModFix amt="20000"/>
          </a:blip>
          <a:srcRect t="1742" r="-1" b="-1"/>
          <a:stretch>
            <a:fillRect/>
          </a:stretch>
        </p:blipFill>
        <p:spPr>
          <a:xfrm>
            <a:off x="20" y="10"/>
            <a:ext cx="12188932" cy="685661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Title 1">
            <a:extLst>
              <a:ext uri="{FF2B5EF4-FFF2-40B4-BE49-F238E27FC236}">
                <a16:creationId xmlns:a16="http://schemas.microsoft.com/office/drawing/2014/main" id="{9DC4C24E-8516-EBE1-BD64-C9E792EF1BD9}"/>
              </a:ext>
            </a:extLst>
          </p:cNvPr>
          <p:cNvSpPr>
            <a:spLocks noGrp="1"/>
          </p:cNvSpPr>
          <p:nvPr>
            <p:ph type="ctrTitle"/>
          </p:nvPr>
        </p:nvSpPr>
        <p:spPr>
          <a:xfrm>
            <a:off x="3540933" y="52236"/>
            <a:ext cx="8605411" cy="1485133"/>
          </a:xfrm>
        </p:spPr>
        <p:txBody>
          <a:bodyPr>
            <a:normAutofit fontScale="90000"/>
          </a:bodyPr>
          <a:lstStyle/>
          <a:p>
            <a:pPr algn="r">
              <a:lnSpc>
                <a:spcPct val="90000"/>
              </a:lnSpc>
            </a:pPr>
            <a:r>
              <a:rPr lang="en-GB" sz="5400" b="1" dirty="0">
                <a:solidFill>
                  <a:srgbClr val="FF0000"/>
                </a:solidFill>
                <a:latin typeface="Dreaming Outloud Pro" panose="03050502040302030504" pitchFamily="66" charset="0"/>
                <a:cs typeface="Dreaming Outloud Pro" panose="03050502040302030504" pitchFamily="66" charset="0"/>
              </a:rPr>
              <a:t>British Values within our EYFS Curriculum</a:t>
            </a:r>
          </a:p>
        </p:txBody>
      </p:sp>
      <p:sp>
        <p:nvSpPr>
          <p:cNvPr id="3" name="Subtitle 2">
            <a:extLst>
              <a:ext uri="{FF2B5EF4-FFF2-40B4-BE49-F238E27FC236}">
                <a16:creationId xmlns:a16="http://schemas.microsoft.com/office/drawing/2014/main" id="{FFAAA384-FB44-D5C1-526B-C81E66F7F866}"/>
              </a:ext>
            </a:extLst>
          </p:cNvPr>
          <p:cNvSpPr>
            <a:spLocks noGrp="1"/>
          </p:cNvSpPr>
          <p:nvPr>
            <p:ph type="subTitle" idx="1"/>
          </p:nvPr>
        </p:nvSpPr>
        <p:spPr>
          <a:xfrm>
            <a:off x="3418740" y="983054"/>
            <a:ext cx="8016176" cy="1671382"/>
          </a:xfrm>
        </p:spPr>
        <p:txBody>
          <a:bodyPr>
            <a:normAutofit/>
          </a:bodyPr>
          <a:lstStyle/>
          <a:p>
            <a:pPr algn="r"/>
            <a:r>
              <a:rPr lang="en-GB" sz="1800" b="1" dirty="0">
                <a:solidFill>
                  <a:schemeClr val="tx1"/>
                </a:solidFill>
                <a:latin typeface="Dreaming Outloud Pro" panose="03050502040302030504" pitchFamily="66" charset="0"/>
                <a:cs typeface="Dreaming Outloud Pro" panose="03050502040302030504" pitchFamily="66" charset="0"/>
              </a:rPr>
              <a:t> </a:t>
            </a:r>
          </a:p>
        </p:txBody>
      </p:sp>
      <p:pic>
        <p:nvPicPr>
          <p:cNvPr id="6" name="Picture 5">
            <a:extLst>
              <a:ext uri="{FF2B5EF4-FFF2-40B4-BE49-F238E27FC236}">
                <a16:creationId xmlns:a16="http://schemas.microsoft.com/office/drawing/2014/main" id="{0FB95350-5DAE-DC7C-290F-067EF488DC85}"/>
              </a:ext>
            </a:extLst>
          </p:cNvPr>
          <p:cNvPicPr>
            <a:picLocks noChangeAspect="1"/>
          </p:cNvPicPr>
          <p:nvPr/>
        </p:nvPicPr>
        <p:blipFill>
          <a:blip r:embed="rId3"/>
          <a:stretch>
            <a:fillRect/>
          </a:stretch>
        </p:blipFill>
        <p:spPr>
          <a:xfrm>
            <a:off x="295802" y="274842"/>
            <a:ext cx="3177815" cy="2514818"/>
          </a:xfrm>
          <a:prstGeom prst="rect">
            <a:avLst/>
          </a:prstGeom>
        </p:spPr>
      </p:pic>
      <p:sp>
        <p:nvSpPr>
          <p:cNvPr id="7" name="TextBox 6">
            <a:extLst>
              <a:ext uri="{FF2B5EF4-FFF2-40B4-BE49-F238E27FC236}">
                <a16:creationId xmlns:a16="http://schemas.microsoft.com/office/drawing/2014/main" id="{A79168D0-E285-96E6-37C4-A02B0742F437}"/>
              </a:ext>
            </a:extLst>
          </p:cNvPr>
          <p:cNvSpPr txBox="1"/>
          <p:nvPr/>
        </p:nvSpPr>
        <p:spPr>
          <a:xfrm>
            <a:off x="96296" y="2877846"/>
            <a:ext cx="3919301" cy="369332"/>
          </a:xfrm>
          <a:prstGeom prst="rect">
            <a:avLst/>
          </a:prstGeom>
          <a:noFill/>
        </p:spPr>
        <p:txBody>
          <a:bodyPr wrap="square" rtlCol="0">
            <a:spAutoFit/>
          </a:bodyPr>
          <a:lstStyle/>
          <a:p>
            <a:r>
              <a:rPr lang="en-GB" b="1" dirty="0">
                <a:latin typeface="Dreaming Outloud Pro" panose="03050502040302030504" pitchFamily="66" charset="0"/>
                <a:cs typeface="Dreaming Outloud Pro" panose="03050502040302030504" pitchFamily="66" charset="0"/>
              </a:rPr>
              <a:t>HESED, HAMDAH, HONESTY, HORIZONS</a:t>
            </a:r>
          </a:p>
        </p:txBody>
      </p:sp>
      <p:sp>
        <p:nvSpPr>
          <p:cNvPr id="5" name="TextBox 4">
            <a:extLst>
              <a:ext uri="{FF2B5EF4-FFF2-40B4-BE49-F238E27FC236}">
                <a16:creationId xmlns:a16="http://schemas.microsoft.com/office/drawing/2014/main" id="{A02FED12-CA05-EAAD-C119-9D8E2DA9EFF5}"/>
              </a:ext>
            </a:extLst>
          </p:cNvPr>
          <p:cNvSpPr txBox="1"/>
          <p:nvPr/>
        </p:nvSpPr>
        <p:spPr>
          <a:xfrm>
            <a:off x="3899872" y="1419202"/>
            <a:ext cx="8195832" cy="5262979"/>
          </a:xfrm>
          <a:prstGeom prst="rect">
            <a:avLst/>
          </a:prstGeom>
          <a:noFill/>
        </p:spPr>
        <p:txBody>
          <a:bodyPr wrap="square" rtlCol="0">
            <a:spAutoFit/>
          </a:bodyPr>
          <a:lstStyle/>
          <a:p>
            <a:pPr fontAlgn="t"/>
            <a:endParaRPr lang="en-GB" dirty="0"/>
          </a:p>
          <a:p>
            <a:pPr algn="r" fontAlgn="t"/>
            <a:r>
              <a:rPr lang="en-GB" sz="2000" b="1" dirty="0">
                <a:latin typeface="Dreaming Outloud Pro" panose="03050502040302030504" pitchFamily="66" charset="0"/>
                <a:cs typeface="Dreaming Outloud Pro" panose="03050502040302030504" pitchFamily="66" charset="0"/>
              </a:rPr>
              <a:t>Democracy – learning to make decisions together</a:t>
            </a:r>
            <a:br>
              <a:rPr lang="en-GB" sz="2000" dirty="0">
                <a:latin typeface="Dreaming Outloud Pro" panose="03050502040302030504" pitchFamily="66" charset="0"/>
                <a:cs typeface="Dreaming Outloud Pro" panose="03050502040302030504" pitchFamily="66" charset="0"/>
              </a:rPr>
            </a:br>
            <a:r>
              <a:rPr lang="en-GB" sz="2000" dirty="0">
                <a:latin typeface="Dreaming Outloud Pro" panose="03050502040302030504" pitchFamily="66" charset="0"/>
                <a:cs typeface="Dreaming Outloud Pro" panose="03050502040302030504" pitchFamily="66" charset="0"/>
              </a:rPr>
              <a:t>At </a:t>
            </a:r>
            <a:r>
              <a:rPr lang="en-GB" sz="2000" dirty="0" err="1">
                <a:latin typeface="Dreaming Outloud Pro" panose="03050502040302030504" pitchFamily="66" charset="0"/>
                <a:cs typeface="Dreaming Outloud Pro" panose="03050502040302030504" pitchFamily="66" charset="0"/>
              </a:rPr>
              <a:t>Lindridge</a:t>
            </a:r>
            <a:r>
              <a:rPr lang="en-GB" sz="2000" dirty="0">
                <a:latin typeface="Dreaming Outloud Pro" panose="03050502040302030504" pitchFamily="66" charset="0"/>
                <a:cs typeface="Dreaming Outloud Pro" panose="03050502040302030504" pitchFamily="66" charset="0"/>
              </a:rPr>
              <a:t>, we help children to build confidence and understand their own feelings. We encourage children to share their ideas, listen to others and know that their voice matters.</a:t>
            </a:r>
          </a:p>
          <a:p>
            <a:pPr algn="r" fontAlgn="t"/>
            <a:r>
              <a:rPr lang="en-GB" sz="2000" dirty="0">
                <a:latin typeface="Dreaming Outloud Pro" panose="03050502040302030504" pitchFamily="66" charset="0"/>
                <a:cs typeface="Dreaming Outloud Pro" panose="03050502040302030504" pitchFamily="66" charset="0"/>
              </a:rPr>
              <a:t>We give children opportunities to make choices, for example voting for a story at the end of the day. We support children to take turns, share and work together, helping them to develop curiosity and ask questions in a safe, supportive environment.</a:t>
            </a:r>
          </a:p>
          <a:p>
            <a:pPr algn="r" fontAlgn="t"/>
            <a:r>
              <a:rPr lang="en-GB" sz="2000" b="1" dirty="0">
                <a:latin typeface="Dreaming Outloud Pro" panose="03050502040302030504" pitchFamily="66" charset="0"/>
                <a:cs typeface="Dreaming Outloud Pro" panose="03050502040302030504" pitchFamily="66" charset="0"/>
              </a:rPr>
              <a:t>Rule of Law – understanding that rules matter</a:t>
            </a:r>
            <a:br>
              <a:rPr lang="en-GB" sz="2000" dirty="0">
                <a:latin typeface="Dreaming Outloud Pro" panose="03050502040302030504" pitchFamily="66" charset="0"/>
                <a:cs typeface="Dreaming Outloud Pro" panose="03050502040302030504" pitchFamily="66" charset="0"/>
              </a:rPr>
            </a:br>
            <a:r>
              <a:rPr lang="en-GB" sz="2000" dirty="0">
                <a:latin typeface="Dreaming Outloud Pro" panose="03050502040302030504" pitchFamily="66" charset="0"/>
                <a:cs typeface="Dreaming Outloud Pro" panose="03050502040302030504" pitchFamily="66" charset="0"/>
              </a:rPr>
              <a:t>We support children to understand their behaviour and how it affects others. Children learn to tell the difference between right and wrong and begin to understand consequences.</a:t>
            </a:r>
          </a:p>
          <a:p>
            <a:pPr algn="r" fontAlgn="t"/>
            <a:r>
              <a:rPr lang="en-GB" sz="2000" dirty="0">
                <a:latin typeface="Dreaming Outloud Pro" panose="03050502040302030504" pitchFamily="66" charset="0"/>
                <a:cs typeface="Dreaming Outloud Pro" panose="03050502040302030504" pitchFamily="66" charset="0"/>
              </a:rPr>
              <a:t>We create rules together with the children, such as how to keep the classroom tidy, so they understand that rules help everyone. This helps children feel secure, respected and ready to learn.</a:t>
            </a:r>
          </a:p>
          <a:p>
            <a:endParaRPr lang="en-GB" dirty="0"/>
          </a:p>
        </p:txBody>
      </p:sp>
      <p:pic>
        <p:nvPicPr>
          <p:cNvPr id="12" name="Picture 11">
            <a:extLst>
              <a:ext uri="{FF2B5EF4-FFF2-40B4-BE49-F238E27FC236}">
                <a16:creationId xmlns:a16="http://schemas.microsoft.com/office/drawing/2014/main" id="{2DD5FE09-46E2-4C10-749C-1F59C2478D4F}"/>
              </a:ext>
            </a:extLst>
          </p:cNvPr>
          <p:cNvPicPr>
            <a:picLocks noChangeAspect="1"/>
          </p:cNvPicPr>
          <p:nvPr/>
        </p:nvPicPr>
        <p:blipFill>
          <a:blip r:embed="rId4"/>
          <a:stretch>
            <a:fillRect/>
          </a:stretch>
        </p:blipFill>
        <p:spPr>
          <a:xfrm>
            <a:off x="134851" y="4970103"/>
            <a:ext cx="1772018" cy="1772018"/>
          </a:xfrm>
          <a:prstGeom prst="rect">
            <a:avLst/>
          </a:prstGeom>
        </p:spPr>
      </p:pic>
    </p:spTree>
    <p:extLst>
      <p:ext uri="{BB962C8B-B14F-4D97-AF65-F5344CB8AC3E}">
        <p14:creationId xmlns:p14="http://schemas.microsoft.com/office/powerpoint/2010/main" val="24303671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910291-D3D2-7F9F-12B9-3F240D21B5D8}"/>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858B9675-E289-82E0-C077-BA527C03ACDC}"/>
              </a:ext>
            </a:extLst>
          </p:cNvPr>
          <p:cNvPicPr>
            <a:picLocks noChangeAspect="1"/>
          </p:cNvPicPr>
          <p:nvPr/>
        </p:nvPicPr>
        <p:blipFill>
          <a:blip r:embed="rId2">
            <a:alphaModFix amt="20000"/>
          </a:blip>
          <a:srcRect t="1742" r="-1" b="-1"/>
          <a:stretch>
            <a:fillRect/>
          </a:stretch>
        </p:blipFill>
        <p:spPr>
          <a:xfrm>
            <a:off x="26790" y="0"/>
            <a:ext cx="12188932" cy="685661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 name="Subtitle 2">
            <a:extLst>
              <a:ext uri="{FF2B5EF4-FFF2-40B4-BE49-F238E27FC236}">
                <a16:creationId xmlns:a16="http://schemas.microsoft.com/office/drawing/2014/main" id="{416E71D4-F8C3-CE6D-4946-E30F122533E5}"/>
              </a:ext>
            </a:extLst>
          </p:cNvPr>
          <p:cNvSpPr>
            <a:spLocks noGrp="1"/>
          </p:cNvSpPr>
          <p:nvPr>
            <p:ph type="subTitle" idx="1"/>
          </p:nvPr>
        </p:nvSpPr>
        <p:spPr>
          <a:xfrm>
            <a:off x="3418740" y="983054"/>
            <a:ext cx="8016176" cy="1671382"/>
          </a:xfrm>
        </p:spPr>
        <p:txBody>
          <a:bodyPr>
            <a:normAutofit/>
          </a:bodyPr>
          <a:lstStyle/>
          <a:p>
            <a:pPr algn="r"/>
            <a:r>
              <a:rPr lang="en-GB" sz="1800" b="1" dirty="0">
                <a:solidFill>
                  <a:schemeClr val="tx1"/>
                </a:solidFill>
                <a:latin typeface="Dreaming Outloud Pro" panose="03050502040302030504" pitchFamily="66" charset="0"/>
                <a:cs typeface="Dreaming Outloud Pro" panose="03050502040302030504" pitchFamily="66" charset="0"/>
              </a:rPr>
              <a:t> </a:t>
            </a:r>
          </a:p>
        </p:txBody>
      </p:sp>
      <p:pic>
        <p:nvPicPr>
          <p:cNvPr id="6" name="Picture 5">
            <a:extLst>
              <a:ext uri="{FF2B5EF4-FFF2-40B4-BE49-F238E27FC236}">
                <a16:creationId xmlns:a16="http://schemas.microsoft.com/office/drawing/2014/main" id="{5239E51B-CF71-FA44-5269-99C0684F1852}"/>
              </a:ext>
            </a:extLst>
          </p:cNvPr>
          <p:cNvPicPr>
            <a:picLocks noChangeAspect="1"/>
          </p:cNvPicPr>
          <p:nvPr/>
        </p:nvPicPr>
        <p:blipFill>
          <a:blip r:embed="rId3"/>
          <a:stretch>
            <a:fillRect/>
          </a:stretch>
        </p:blipFill>
        <p:spPr>
          <a:xfrm>
            <a:off x="295802" y="274842"/>
            <a:ext cx="3177815" cy="2514818"/>
          </a:xfrm>
          <a:prstGeom prst="rect">
            <a:avLst/>
          </a:prstGeom>
        </p:spPr>
      </p:pic>
      <p:sp>
        <p:nvSpPr>
          <p:cNvPr id="7" name="TextBox 6">
            <a:extLst>
              <a:ext uri="{FF2B5EF4-FFF2-40B4-BE49-F238E27FC236}">
                <a16:creationId xmlns:a16="http://schemas.microsoft.com/office/drawing/2014/main" id="{20577BB4-1C7D-921F-9329-65EFB01BA2AB}"/>
              </a:ext>
            </a:extLst>
          </p:cNvPr>
          <p:cNvSpPr txBox="1"/>
          <p:nvPr/>
        </p:nvSpPr>
        <p:spPr>
          <a:xfrm>
            <a:off x="96297" y="2877846"/>
            <a:ext cx="3649794" cy="338554"/>
          </a:xfrm>
          <a:prstGeom prst="rect">
            <a:avLst/>
          </a:prstGeom>
          <a:noFill/>
        </p:spPr>
        <p:txBody>
          <a:bodyPr wrap="square" rtlCol="0">
            <a:spAutoFit/>
          </a:bodyPr>
          <a:lstStyle/>
          <a:p>
            <a:r>
              <a:rPr lang="en-GB" sz="1600" b="1" dirty="0">
                <a:latin typeface="Dreaming Outloud Pro" panose="03050502040302030504" pitchFamily="66" charset="0"/>
                <a:cs typeface="Dreaming Outloud Pro" panose="03050502040302030504" pitchFamily="66" charset="0"/>
              </a:rPr>
              <a:t>HESED, HAMDAH, HONESTY, HORIZONS</a:t>
            </a:r>
          </a:p>
        </p:txBody>
      </p:sp>
      <p:sp>
        <p:nvSpPr>
          <p:cNvPr id="5" name="TextBox 4">
            <a:extLst>
              <a:ext uri="{FF2B5EF4-FFF2-40B4-BE49-F238E27FC236}">
                <a16:creationId xmlns:a16="http://schemas.microsoft.com/office/drawing/2014/main" id="{EA8EE52D-90DF-0509-1683-4EBD05DCA459}"/>
              </a:ext>
            </a:extLst>
          </p:cNvPr>
          <p:cNvSpPr txBox="1"/>
          <p:nvPr/>
        </p:nvSpPr>
        <p:spPr>
          <a:xfrm>
            <a:off x="3556069" y="103205"/>
            <a:ext cx="8547960" cy="5601533"/>
          </a:xfrm>
          <a:prstGeom prst="rect">
            <a:avLst/>
          </a:prstGeom>
          <a:noFill/>
        </p:spPr>
        <p:txBody>
          <a:bodyPr wrap="square" rtlCol="0">
            <a:spAutoFit/>
          </a:bodyPr>
          <a:lstStyle/>
          <a:p>
            <a:pPr algn="r" fontAlgn="t"/>
            <a:r>
              <a:rPr lang="en-GB" sz="2000" b="1" dirty="0">
                <a:latin typeface="Dreaming Outloud Pro" panose="03050502040302030504" pitchFamily="66" charset="0"/>
                <a:cs typeface="Dreaming Outloud Pro" panose="03050502040302030504" pitchFamily="66" charset="0"/>
              </a:rPr>
              <a:t>Individual Liberty – freedom for all</a:t>
            </a:r>
            <a:br>
              <a:rPr lang="en-GB" sz="2000" dirty="0">
                <a:latin typeface="Dreaming Outloud Pro" panose="03050502040302030504" pitchFamily="66" charset="0"/>
                <a:cs typeface="Dreaming Outloud Pro" panose="03050502040302030504" pitchFamily="66" charset="0"/>
              </a:rPr>
            </a:br>
            <a:r>
              <a:rPr lang="en-GB" sz="2000" dirty="0">
                <a:latin typeface="Dreaming Outloud Pro" panose="03050502040302030504" pitchFamily="66" charset="0"/>
                <a:cs typeface="Dreaming Outloud Pro" panose="03050502040302030504" pitchFamily="66" charset="0"/>
              </a:rPr>
              <a:t>At </a:t>
            </a:r>
            <a:r>
              <a:rPr lang="en-GB" sz="2000" dirty="0" err="1">
                <a:latin typeface="Dreaming Outloud Pro" panose="03050502040302030504" pitchFamily="66" charset="0"/>
                <a:cs typeface="Dreaming Outloud Pro" panose="03050502040302030504" pitchFamily="66" charset="0"/>
              </a:rPr>
              <a:t>Lindridge</a:t>
            </a:r>
            <a:r>
              <a:rPr lang="en-GB" sz="2000" dirty="0">
                <a:latin typeface="Dreaming Outloud Pro" panose="03050502040302030504" pitchFamily="66" charset="0"/>
                <a:cs typeface="Dreaming Outloud Pro" panose="03050502040302030504" pitchFamily="66" charset="0"/>
              </a:rPr>
              <a:t>, we support children to grow in confidence and develop a strong sense of who they are. We provide lots of opportunities for children to build their independence, try new things and believe in their own abilities.</a:t>
            </a:r>
          </a:p>
          <a:p>
            <a:pPr algn="r" fontAlgn="t"/>
            <a:r>
              <a:rPr lang="en-GB" sz="2000" dirty="0">
                <a:latin typeface="Dreaming Outloud Pro" panose="03050502040302030504" pitchFamily="66" charset="0"/>
                <a:cs typeface="Dreaming Outloud Pro" panose="03050502040302030504" pitchFamily="66" charset="0"/>
              </a:rPr>
              <a:t>Children are encouraged to explore, take safe risks and talk about their learning and experiences. We also help children to understand their feelings and recognise that everyone is free to have their own thoughts and ideas.</a:t>
            </a:r>
          </a:p>
          <a:p>
            <a:pPr algn="r" fontAlgn="t"/>
            <a:r>
              <a:rPr lang="en-GB" sz="2000" b="1" dirty="0">
                <a:latin typeface="Dreaming Outloud Pro" panose="03050502040302030504" pitchFamily="66" charset="0"/>
                <a:cs typeface="Dreaming Outloud Pro" panose="03050502040302030504" pitchFamily="66" charset="0"/>
              </a:rPr>
              <a:t>Mutual Respect and Tolerance – treating others with kindness</a:t>
            </a:r>
            <a:br>
              <a:rPr lang="en-GB" sz="2000" dirty="0">
                <a:latin typeface="Dreaming Outloud Pro" panose="03050502040302030504" pitchFamily="66" charset="0"/>
                <a:cs typeface="Dreaming Outloud Pro" panose="03050502040302030504" pitchFamily="66" charset="0"/>
              </a:rPr>
            </a:br>
            <a:r>
              <a:rPr lang="en-GB" sz="2000" dirty="0">
                <a:latin typeface="Dreaming Outloud Pro" panose="03050502040302030504" pitchFamily="66" charset="0"/>
                <a:cs typeface="Dreaming Outloud Pro" panose="03050502040302030504" pitchFamily="66" charset="0"/>
              </a:rPr>
              <a:t>We create a caring and inclusive environment where everyone feels valued and respected. Children learn about different people, families, cultures and communities, and begin to understand and celebrate similarities and differences.</a:t>
            </a:r>
          </a:p>
          <a:p>
            <a:pPr algn="r" fontAlgn="t"/>
            <a:r>
              <a:rPr lang="en-GB" sz="2000" dirty="0">
                <a:latin typeface="Dreaming Outloud Pro" panose="03050502040302030504" pitchFamily="66" charset="0"/>
                <a:cs typeface="Dreaming Outloud Pro" panose="03050502040302030504" pitchFamily="66" charset="0"/>
              </a:rPr>
              <a:t>We encourage children to share, listen carefully to others and respect different opinions. Through stories, discussions and activities, we help children to develop kindness, fairness and an understanding of the world around them. We also challenge stereotypes and promote positive attitudes towards everyone.</a:t>
            </a:r>
          </a:p>
          <a:p>
            <a:endParaRPr lang="en-GB" dirty="0"/>
          </a:p>
        </p:txBody>
      </p:sp>
      <p:pic>
        <p:nvPicPr>
          <p:cNvPr id="8" name="Picture 7" descr="A child and child drawing on a paper on a carpet&#10;&#10;AI-generated content may be incorrect.">
            <a:extLst>
              <a:ext uri="{FF2B5EF4-FFF2-40B4-BE49-F238E27FC236}">
                <a16:creationId xmlns:a16="http://schemas.microsoft.com/office/drawing/2014/main" id="{F6F0E4EB-3B6E-8C51-A73F-25A18286CC8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268144" y="3677160"/>
            <a:ext cx="3366172" cy="2524629"/>
          </a:xfrm>
          <a:prstGeom prst="rect">
            <a:avLst/>
          </a:prstGeom>
        </p:spPr>
      </p:pic>
    </p:spTree>
    <p:extLst>
      <p:ext uri="{BB962C8B-B14F-4D97-AF65-F5344CB8AC3E}">
        <p14:creationId xmlns:p14="http://schemas.microsoft.com/office/powerpoint/2010/main" val="27566778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839035-7234-FAD5-F735-C53DCE3D20FF}"/>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33487161-4C8B-61B9-60DB-C2F029D85DED}"/>
              </a:ext>
            </a:extLst>
          </p:cNvPr>
          <p:cNvPicPr>
            <a:picLocks noChangeAspect="1"/>
          </p:cNvPicPr>
          <p:nvPr/>
        </p:nvPicPr>
        <p:blipFill>
          <a:blip r:embed="rId2">
            <a:alphaModFix amt="20000"/>
          </a:blip>
          <a:srcRect t="1742" r="-1" b="-1"/>
          <a:stretch>
            <a:fillRect/>
          </a:stretch>
        </p:blipFill>
        <p:spPr>
          <a:xfrm>
            <a:off x="20" y="10"/>
            <a:ext cx="12188932" cy="685661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Title 1">
            <a:extLst>
              <a:ext uri="{FF2B5EF4-FFF2-40B4-BE49-F238E27FC236}">
                <a16:creationId xmlns:a16="http://schemas.microsoft.com/office/drawing/2014/main" id="{0B7DB08F-6F95-2E15-4B7B-2C09092BD3D2}"/>
              </a:ext>
            </a:extLst>
          </p:cNvPr>
          <p:cNvSpPr>
            <a:spLocks noGrp="1"/>
          </p:cNvSpPr>
          <p:nvPr>
            <p:ph type="ctrTitle"/>
          </p:nvPr>
        </p:nvSpPr>
        <p:spPr>
          <a:xfrm>
            <a:off x="3540933" y="52236"/>
            <a:ext cx="8605411" cy="1485133"/>
          </a:xfrm>
        </p:spPr>
        <p:txBody>
          <a:bodyPr>
            <a:noAutofit/>
          </a:bodyPr>
          <a:lstStyle/>
          <a:p>
            <a:pPr algn="r">
              <a:lnSpc>
                <a:spcPct val="90000"/>
              </a:lnSpc>
            </a:pPr>
            <a:r>
              <a:rPr lang="en-GB" sz="3200" b="1" dirty="0">
                <a:solidFill>
                  <a:srgbClr val="FF0000"/>
                </a:solidFill>
                <a:latin typeface="Dreaming Outloud Pro" panose="03050502040302030504" pitchFamily="66" charset="0"/>
                <a:cs typeface="Dreaming Outloud Pro" panose="03050502040302030504" pitchFamily="66" charset="0"/>
              </a:rPr>
              <a:t>In the EYFS, our curriculum is based around possible themes, lines of enquiry and the children’s interests</a:t>
            </a:r>
          </a:p>
        </p:txBody>
      </p:sp>
      <p:sp>
        <p:nvSpPr>
          <p:cNvPr id="3" name="Subtitle 2">
            <a:extLst>
              <a:ext uri="{FF2B5EF4-FFF2-40B4-BE49-F238E27FC236}">
                <a16:creationId xmlns:a16="http://schemas.microsoft.com/office/drawing/2014/main" id="{BEAA1338-2F6D-15AD-9328-2C73AEB22E00}"/>
              </a:ext>
            </a:extLst>
          </p:cNvPr>
          <p:cNvSpPr>
            <a:spLocks noGrp="1"/>
          </p:cNvSpPr>
          <p:nvPr>
            <p:ph type="subTitle" idx="1"/>
          </p:nvPr>
        </p:nvSpPr>
        <p:spPr>
          <a:xfrm>
            <a:off x="3418740" y="983054"/>
            <a:ext cx="8016176" cy="1671382"/>
          </a:xfrm>
        </p:spPr>
        <p:txBody>
          <a:bodyPr>
            <a:normAutofit/>
          </a:bodyPr>
          <a:lstStyle/>
          <a:p>
            <a:pPr algn="r"/>
            <a:r>
              <a:rPr lang="en-GB" sz="1800" b="1" dirty="0">
                <a:solidFill>
                  <a:schemeClr val="tx1"/>
                </a:solidFill>
                <a:latin typeface="Dreaming Outloud Pro" panose="03050502040302030504" pitchFamily="66" charset="0"/>
                <a:cs typeface="Dreaming Outloud Pro" panose="03050502040302030504" pitchFamily="66" charset="0"/>
              </a:rPr>
              <a:t> </a:t>
            </a:r>
          </a:p>
        </p:txBody>
      </p:sp>
      <p:pic>
        <p:nvPicPr>
          <p:cNvPr id="6" name="Picture 5">
            <a:extLst>
              <a:ext uri="{FF2B5EF4-FFF2-40B4-BE49-F238E27FC236}">
                <a16:creationId xmlns:a16="http://schemas.microsoft.com/office/drawing/2014/main" id="{B32B32CF-4B3B-869D-4658-FE72B311ED2E}"/>
              </a:ext>
            </a:extLst>
          </p:cNvPr>
          <p:cNvPicPr>
            <a:picLocks noChangeAspect="1"/>
          </p:cNvPicPr>
          <p:nvPr/>
        </p:nvPicPr>
        <p:blipFill>
          <a:blip r:embed="rId3"/>
          <a:stretch>
            <a:fillRect/>
          </a:stretch>
        </p:blipFill>
        <p:spPr>
          <a:xfrm>
            <a:off x="295802" y="274842"/>
            <a:ext cx="3177815" cy="2514818"/>
          </a:xfrm>
          <a:prstGeom prst="rect">
            <a:avLst/>
          </a:prstGeom>
        </p:spPr>
      </p:pic>
      <p:sp>
        <p:nvSpPr>
          <p:cNvPr id="7" name="TextBox 6">
            <a:extLst>
              <a:ext uri="{FF2B5EF4-FFF2-40B4-BE49-F238E27FC236}">
                <a16:creationId xmlns:a16="http://schemas.microsoft.com/office/drawing/2014/main" id="{E3BEF524-6745-039E-D5F6-921D32EF6258}"/>
              </a:ext>
            </a:extLst>
          </p:cNvPr>
          <p:cNvSpPr txBox="1"/>
          <p:nvPr/>
        </p:nvSpPr>
        <p:spPr>
          <a:xfrm>
            <a:off x="29340" y="2895785"/>
            <a:ext cx="3919301" cy="338554"/>
          </a:xfrm>
          <a:prstGeom prst="rect">
            <a:avLst/>
          </a:prstGeom>
          <a:noFill/>
        </p:spPr>
        <p:txBody>
          <a:bodyPr wrap="square" rtlCol="0">
            <a:spAutoFit/>
          </a:bodyPr>
          <a:lstStyle/>
          <a:p>
            <a:r>
              <a:rPr lang="en-GB" sz="1600" b="1" dirty="0">
                <a:latin typeface="Dreaming Outloud Pro" panose="03050502040302030504" pitchFamily="66" charset="0"/>
                <a:cs typeface="Dreaming Outloud Pro" panose="03050502040302030504" pitchFamily="66" charset="0"/>
              </a:rPr>
              <a:t>HESED, HAMDAH, HONESTY, HORIZONS</a:t>
            </a:r>
          </a:p>
        </p:txBody>
      </p:sp>
      <p:sp>
        <p:nvSpPr>
          <p:cNvPr id="5" name="TextBox 4">
            <a:extLst>
              <a:ext uri="{FF2B5EF4-FFF2-40B4-BE49-F238E27FC236}">
                <a16:creationId xmlns:a16="http://schemas.microsoft.com/office/drawing/2014/main" id="{FDD7BCD4-554B-279D-DE6E-17267FB59581}"/>
              </a:ext>
            </a:extLst>
          </p:cNvPr>
          <p:cNvSpPr txBox="1"/>
          <p:nvPr/>
        </p:nvSpPr>
        <p:spPr>
          <a:xfrm>
            <a:off x="3899872" y="1419202"/>
            <a:ext cx="8195832" cy="461665"/>
          </a:xfrm>
          <a:prstGeom prst="rect">
            <a:avLst/>
          </a:prstGeom>
          <a:noFill/>
        </p:spPr>
        <p:txBody>
          <a:bodyPr wrap="square" rtlCol="0">
            <a:spAutoFit/>
          </a:bodyPr>
          <a:lstStyle/>
          <a:p>
            <a:pPr fontAlgn="t"/>
            <a:r>
              <a:rPr lang="en-GB" sz="2400" b="1" dirty="0">
                <a:latin typeface="Dreaming Outloud Pro" panose="03050502040302030504" pitchFamily="66" charset="0"/>
                <a:cs typeface="Dreaming Outloud Pro" panose="03050502040302030504" pitchFamily="66" charset="0"/>
              </a:rPr>
              <a:t>Nursery 2026/27</a:t>
            </a:r>
          </a:p>
        </p:txBody>
      </p:sp>
      <p:pic>
        <p:nvPicPr>
          <p:cNvPr id="10" name="Picture 9">
            <a:extLst>
              <a:ext uri="{FF2B5EF4-FFF2-40B4-BE49-F238E27FC236}">
                <a16:creationId xmlns:a16="http://schemas.microsoft.com/office/drawing/2014/main" id="{BD993AED-15FD-5910-5390-378CCB376355}"/>
              </a:ext>
            </a:extLst>
          </p:cNvPr>
          <p:cNvPicPr>
            <a:picLocks noChangeAspect="1"/>
          </p:cNvPicPr>
          <p:nvPr/>
        </p:nvPicPr>
        <p:blipFill>
          <a:blip r:embed="rId4"/>
          <a:stretch>
            <a:fillRect/>
          </a:stretch>
        </p:blipFill>
        <p:spPr>
          <a:xfrm>
            <a:off x="3639997" y="2227511"/>
            <a:ext cx="8397234" cy="3536801"/>
          </a:xfrm>
          <a:prstGeom prst="rect">
            <a:avLst/>
          </a:prstGeom>
        </p:spPr>
      </p:pic>
      <p:pic>
        <p:nvPicPr>
          <p:cNvPr id="12" name="Picture 11" descr="A group of boys wearing hard hats playing with blocks&#10;&#10;AI-generated content may be incorrect.">
            <a:extLst>
              <a:ext uri="{FF2B5EF4-FFF2-40B4-BE49-F238E27FC236}">
                <a16:creationId xmlns:a16="http://schemas.microsoft.com/office/drawing/2014/main" id="{C13909D2-0BF4-37BA-4B3F-B4813C4DA2A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6746" y="3423534"/>
            <a:ext cx="3095469" cy="2321602"/>
          </a:xfrm>
          <a:prstGeom prst="rect">
            <a:avLst/>
          </a:prstGeom>
        </p:spPr>
      </p:pic>
    </p:spTree>
    <p:extLst>
      <p:ext uri="{BB962C8B-B14F-4D97-AF65-F5344CB8AC3E}">
        <p14:creationId xmlns:p14="http://schemas.microsoft.com/office/powerpoint/2010/main" val="24549674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A43FCB-9C25-2C16-1338-BD4FC86322FD}"/>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66A1F085-53C7-7311-4F9D-F1CD20FB7888}"/>
              </a:ext>
            </a:extLst>
          </p:cNvPr>
          <p:cNvPicPr>
            <a:picLocks noChangeAspect="1"/>
          </p:cNvPicPr>
          <p:nvPr/>
        </p:nvPicPr>
        <p:blipFill>
          <a:blip r:embed="rId2">
            <a:alphaModFix amt="20000"/>
          </a:blip>
          <a:srcRect t="1742" r="-1" b="-1"/>
          <a:stretch>
            <a:fillRect/>
          </a:stretch>
        </p:blipFill>
        <p:spPr>
          <a:xfrm>
            <a:off x="20" y="10"/>
            <a:ext cx="12188932" cy="685661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Title 1">
            <a:extLst>
              <a:ext uri="{FF2B5EF4-FFF2-40B4-BE49-F238E27FC236}">
                <a16:creationId xmlns:a16="http://schemas.microsoft.com/office/drawing/2014/main" id="{E6FAD627-76F4-A0FE-296E-77F0DC1637F1}"/>
              </a:ext>
            </a:extLst>
          </p:cNvPr>
          <p:cNvSpPr>
            <a:spLocks noGrp="1"/>
          </p:cNvSpPr>
          <p:nvPr>
            <p:ph type="ctrTitle"/>
          </p:nvPr>
        </p:nvSpPr>
        <p:spPr>
          <a:xfrm>
            <a:off x="3540933" y="52236"/>
            <a:ext cx="8605411" cy="1485133"/>
          </a:xfrm>
        </p:spPr>
        <p:txBody>
          <a:bodyPr>
            <a:noAutofit/>
          </a:bodyPr>
          <a:lstStyle/>
          <a:p>
            <a:pPr algn="r">
              <a:lnSpc>
                <a:spcPct val="90000"/>
              </a:lnSpc>
            </a:pPr>
            <a:r>
              <a:rPr lang="en-GB" sz="3200" b="1" dirty="0">
                <a:solidFill>
                  <a:srgbClr val="FF0000"/>
                </a:solidFill>
                <a:latin typeface="Dreaming Outloud Pro" panose="03050502040302030504" pitchFamily="66" charset="0"/>
                <a:cs typeface="Dreaming Outloud Pro" panose="03050502040302030504" pitchFamily="66" charset="0"/>
              </a:rPr>
              <a:t>In the EYFS, our curriculum is based around possible themes, lines of enquiry and the children’s interests</a:t>
            </a:r>
          </a:p>
        </p:txBody>
      </p:sp>
      <p:sp>
        <p:nvSpPr>
          <p:cNvPr id="3" name="Subtitle 2">
            <a:extLst>
              <a:ext uri="{FF2B5EF4-FFF2-40B4-BE49-F238E27FC236}">
                <a16:creationId xmlns:a16="http://schemas.microsoft.com/office/drawing/2014/main" id="{EC61CC1E-12AA-877F-5539-56AB65B3226B}"/>
              </a:ext>
            </a:extLst>
          </p:cNvPr>
          <p:cNvSpPr>
            <a:spLocks noGrp="1"/>
          </p:cNvSpPr>
          <p:nvPr>
            <p:ph type="subTitle" idx="1"/>
          </p:nvPr>
        </p:nvSpPr>
        <p:spPr>
          <a:xfrm>
            <a:off x="3418740" y="983054"/>
            <a:ext cx="8016176" cy="1671382"/>
          </a:xfrm>
        </p:spPr>
        <p:txBody>
          <a:bodyPr>
            <a:normAutofit/>
          </a:bodyPr>
          <a:lstStyle/>
          <a:p>
            <a:pPr algn="r"/>
            <a:r>
              <a:rPr lang="en-GB" sz="1800" b="1" dirty="0">
                <a:solidFill>
                  <a:schemeClr val="tx1"/>
                </a:solidFill>
                <a:latin typeface="Dreaming Outloud Pro" panose="03050502040302030504" pitchFamily="66" charset="0"/>
                <a:cs typeface="Dreaming Outloud Pro" panose="03050502040302030504" pitchFamily="66" charset="0"/>
              </a:rPr>
              <a:t> </a:t>
            </a:r>
          </a:p>
        </p:txBody>
      </p:sp>
      <p:pic>
        <p:nvPicPr>
          <p:cNvPr id="6" name="Picture 5">
            <a:extLst>
              <a:ext uri="{FF2B5EF4-FFF2-40B4-BE49-F238E27FC236}">
                <a16:creationId xmlns:a16="http://schemas.microsoft.com/office/drawing/2014/main" id="{054A3395-E41F-E679-5796-C1F4A6FECF42}"/>
              </a:ext>
            </a:extLst>
          </p:cNvPr>
          <p:cNvPicPr>
            <a:picLocks noChangeAspect="1"/>
          </p:cNvPicPr>
          <p:nvPr/>
        </p:nvPicPr>
        <p:blipFill>
          <a:blip r:embed="rId3"/>
          <a:stretch>
            <a:fillRect/>
          </a:stretch>
        </p:blipFill>
        <p:spPr>
          <a:xfrm>
            <a:off x="295802" y="274842"/>
            <a:ext cx="3177815" cy="2514818"/>
          </a:xfrm>
          <a:prstGeom prst="rect">
            <a:avLst/>
          </a:prstGeom>
        </p:spPr>
      </p:pic>
      <p:sp>
        <p:nvSpPr>
          <p:cNvPr id="7" name="TextBox 6">
            <a:extLst>
              <a:ext uri="{FF2B5EF4-FFF2-40B4-BE49-F238E27FC236}">
                <a16:creationId xmlns:a16="http://schemas.microsoft.com/office/drawing/2014/main" id="{F59D0E81-2193-FCAE-9ED3-3A30F87280FD}"/>
              </a:ext>
            </a:extLst>
          </p:cNvPr>
          <p:cNvSpPr txBox="1"/>
          <p:nvPr/>
        </p:nvSpPr>
        <p:spPr>
          <a:xfrm>
            <a:off x="29340" y="2895785"/>
            <a:ext cx="3919301" cy="338554"/>
          </a:xfrm>
          <a:prstGeom prst="rect">
            <a:avLst/>
          </a:prstGeom>
          <a:noFill/>
        </p:spPr>
        <p:txBody>
          <a:bodyPr wrap="square" rtlCol="0">
            <a:spAutoFit/>
          </a:bodyPr>
          <a:lstStyle/>
          <a:p>
            <a:r>
              <a:rPr lang="en-GB" sz="1600" b="1" dirty="0">
                <a:latin typeface="Dreaming Outloud Pro" panose="03050502040302030504" pitchFamily="66" charset="0"/>
                <a:cs typeface="Dreaming Outloud Pro" panose="03050502040302030504" pitchFamily="66" charset="0"/>
              </a:rPr>
              <a:t>HESED, HAMDAH, HONESTY, HORIZONS</a:t>
            </a:r>
          </a:p>
        </p:txBody>
      </p:sp>
      <p:sp>
        <p:nvSpPr>
          <p:cNvPr id="5" name="TextBox 4">
            <a:extLst>
              <a:ext uri="{FF2B5EF4-FFF2-40B4-BE49-F238E27FC236}">
                <a16:creationId xmlns:a16="http://schemas.microsoft.com/office/drawing/2014/main" id="{13131F20-801F-3A28-BEC2-7EF696798A56}"/>
              </a:ext>
            </a:extLst>
          </p:cNvPr>
          <p:cNvSpPr txBox="1"/>
          <p:nvPr/>
        </p:nvSpPr>
        <p:spPr>
          <a:xfrm>
            <a:off x="3899872" y="1419202"/>
            <a:ext cx="8195832" cy="461665"/>
          </a:xfrm>
          <a:prstGeom prst="rect">
            <a:avLst/>
          </a:prstGeom>
          <a:noFill/>
        </p:spPr>
        <p:txBody>
          <a:bodyPr wrap="square" rtlCol="0">
            <a:spAutoFit/>
          </a:bodyPr>
          <a:lstStyle/>
          <a:p>
            <a:pPr fontAlgn="t"/>
            <a:r>
              <a:rPr lang="en-GB" sz="2400" b="1" dirty="0">
                <a:latin typeface="Dreaming Outloud Pro" panose="03050502040302030504" pitchFamily="66" charset="0"/>
                <a:cs typeface="Dreaming Outloud Pro" panose="03050502040302030504" pitchFamily="66" charset="0"/>
              </a:rPr>
              <a:t>Reception 2026/27</a:t>
            </a:r>
          </a:p>
        </p:txBody>
      </p:sp>
      <p:pic>
        <p:nvPicPr>
          <p:cNvPr id="12" name="Picture 11">
            <a:extLst>
              <a:ext uri="{FF2B5EF4-FFF2-40B4-BE49-F238E27FC236}">
                <a16:creationId xmlns:a16="http://schemas.microsoft.com/office/drawing/2014/main" id="{14F04290-9EB1-367B-0908-112128395939}"/>
              </a:ext>
            </a:extLst>
          </p:cNvPr>
          <p:cNvPicPr>
            <a:picLocks noChangeAspect="1"/>
          </p:cNvPicPr>
          <p:nvPr/>
        </p:nvPicPr>
        <p:blipFill>
          <a:blip r:embed="rId4"/>
          <a:stretch>
            <a:fillRect/>
          </a:stretch>
        </p:blipFill>
        <p:spPr>
          <a:xfrm>
            <a:off x="3653606" y="2187362"/>
            <a:ext cx="8411025" cy="3680270"/>
          </a:xfrm>
          <a:prstGeom prst="rect">
            <a:avLst/>
          </a:prstGeom>
        </p:spPr>
      </p:pic>
      <p:pic>
        <p:nvPicPr>
          <p:cNvPr id="10" name="Picture 9" descr="A group of children playing in a playground&#10;&#10;AI-generated content may be incorrect.">
            <a:extLst>
              <a:ext uri="{FF2B5EF4-FFF2-40B4-BE49-F238E27FC236}">
                <a16:creationId xmlns:a16="http://schemas.microsoft.com/office/drawing/2014/main" id="{5C41A9EC-8F98-9440-A274-B06E1715466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5351" y="3612473"/>
            <a:ext cx="3110204" cy="2332653"/>
          </a:xfrm>
          <a:prstGeom prst="rect">
            <a:avLst/>
          </a:prstGeom>
        </p:spPr>
      </p:pic>
    </p:spTree>
    <p:extLst>
      <p:ext uri="{BB962C8B-B14F-4D97-AF65-F5344CB8AC3E}">
        <p14:creationId xmlns:p14="http://schemas.microsoft.com/office/powerpoint/2010/main" val="16149572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C594C5-5327-7319-5A33-7D784B3FA999}"/>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6FB2167A-25D9-0E62-918C-5DF277BFD26D}"/>
              </a:ext>
            </a:extLst>
          </p:cNvPr>
          <p:cNvPicPr>
            <a:picLocks noChangeAspect="1"/>
          </p:cNvPicPr>
          <p:nvPr/>
        </p:nvPicPr>
        <p:blipFill>
          <a:blip r:embed="rId2">
            <a:alphaModFix amt="20000"/>
          </a:blip>
          <a:srcRect t="1742" r="-1" b="-1"/>
          <a:stretch>
            <a:fillRect/>
          </a:stretch>
        </p:blipFill>
        <p:spPr>
          <a:xfrm>
            <a:off x="-26272" y="6686"/>
            <a:ext cx="12188932" cy="685661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Title 1">
            <a:extLst>
              <a:ext uri="{FF2B5EF4-FFF2-40B4-BE49-F238E27FC236}">
                <a16:creationId xmlns:a16="http://schemas.microsoft.com/office/drawing/2014/main" id="{7313CB91-2E03-8098-1BBB-B2A0BF022A63}"/>
              </a:ext>
            </a:extLst>
          </p:cNvPr>
          <p:cNvSpPr>
            <a:spLocks noGrp="1"/>
          </p:cNvSpPr>
          <p:nvPr>
            <p:ph type="ctrTitle"/>
          </p:nvPr>
        </p:nvSpPr>
        <p:spPr>
          <a:xfrm>
            <a:off x="3540933" y="52236"/>
            <a:ext cx="8605411" cy="1485133"/>
          </a:xfrm>
        </p:spPr>
        <p:txBody>
          <a:bodyPr>
            <a:noAutofit/>
          </a:bodyPr>
          <a:lstStyle/>
          <a:p>
            <a:pPr algn="r">
              <a:lnSpc>
                <a:spcPct val="90000"/>
              </a:lnSpc>
            </a:pPr>
            <a:r>
              <a:rPr lang="en-GB" sz="3200" b="1" dirty="0">
                <a:solidFill>
                  <a:srgbClr val="FF0000"/>
                </a:solidFill>
                <a:latin typeface="Dreaming Outloud Pro" panose="03050502040302030504" pitchFamily="66" charset="0"/>
                <a:cs typeface="Dreaming Outloud Pro" panose="03050502040302030504" pitchFamily="66" charset="0"/>
              </a:rPr>
              <a:t>In the EYFS, our curriculum is full of many enrichment opportunities, visitors and trips!</a:t>
            </a:r>
          </a:p>
        </p:txBody>
      </p:sp>
      <p:sp>
        <p:nvSpPr>
          <p:cNvPr id="3" name="Subtitle 2">
            <a:extLst>
              <a:ext uri="{FF2B5EF4-FFF2-40B4-BE49-F238E27FC236}">
                <a16:creationId xmlns:a16="http://schemas.microsoft.com/office/drawing/2014/main" id="{2CA72796-A851-AF41-2103-815A395BAB7C}"/>
              </a:ext>
            </a:extLst>
          </p:cNvPr>
          <p:cNvSpPr>
            <a:spLocks noGrp="1"/>
          </p:cNvSpPr>
          <p:nvPr>
            <p:ph type="subTitle" idx="1"/>
          </p:nvPr>
        </p:nvSpPr>
        <p:spPr>
          <a:xfrm>
            <a:off x="3418740" y="983054"/>
            <a:ext cx="8016176" cy="1671382"/>
          </a:xfrm>
        </p:spPr>
        <p:txBody>
          <a:bodyPr>
            <a:normAutofit/>
          </a:bodyPr>
          <a:lstStyle/>
          <a:p>
            <a:pPr algn="r"/>
            <a:r>
              <a:rPr lang="en-GB" sz="1800" b="1" dirty="0">
                <a:solidFill>
                  <a:schemeClr val="tx1"/>
                </a:solidFill>
                <a:latin typeface="Dreaming Outloud Pro" panose="03050502040302030504" pitchFamily="66" charset="0"/>
                <a:cs typeface="Dreaming Outloud Pro" panose="03050502040302030504" pitchFamily="66" charset="0"/>
              </a:rPr>
              <a:t> </a:t>
            </a:r>
          </a:p>
        </p:txBody>
      </p:sp>
      <p:pic>
        <p:nvPicPr>
          <p:cNvPr id="6" name="Picture 5">
            <a:extLst>
              <a:ext uri="{FF2B5EF4-FFF2-40B4-BE49-F238E27FC236}">
                <a16:creationId xmlns:a16="http://schemas.microsoft.com/office/drawing/2014/main" id="{6788760A-C205-3F06-2BBC-E35FE5C946F7}"/>
              </a:ext>
            </a:extLst>
          </p:cNvPr>
          <p:cNvPicPr>
            <a:picLocks noChangeAspect="1"/>
          </p:cNvPicPr>
          <p:nvPr/>
        </p:nvPicPr>
        <p:blipFill>
          <a:blip r:embed="rId3"/>
          <a:stretch>
            <a:fillRect/>
          </a:stretch>
        </p:blipFill>
        <p:spPr>
          <a:xfrm>
            <a:off x="295802" y="274842"/>
            <a:ext cx="3177815" cy="2514818"/>
          </a:xfrm>
          <a:prstGeom prst="rect">
            <a:avLst/>
          </a:prstGeom>
        </p:spPr>
      </p:pic>
      <p:sp>
        <p:nvSpPr>
          <p:cNvPr id="7" name="TextBox 6">
            <a:extLst>
              <a:ext uri="{FF2B5EF4-FFF2-40B4-BE49-F238E27FC236}">
                <a16:creationId xmlns:a16="http://schemas.microsoft.com/office/drawing/2014/main" id="{0FCC9999-60AA-2731-7547-97231FF0C432}"/>
              </a:ext>
            </a:extLst>
          </p:cNvPr>
          <p:cNvSpPr txBox="1"/>
          <p:nvPr/>
        </p:nvSpPr>
        <p:spPr>
          <a:xfrm>
            <a:off x="29340" y="2895785"/>
            <a:ext cx="3919301" cy="338554"/>
          </a:xfrm>
          <a:prstGeom prst="rect">
            <a:avLst/>
          </a:prstGeom>
          <a:noFill/>
        </p:spPr>
        <p:txBody>
          <a:bodyPr wrap="square" rtlCol="0">
            <a:spAutoFit/>
          </a:bodyPr>
          <a:lstStyle/>
          <a:p>
            <a:r>
              <a:rPr lang="en-GB" sz="1600" b="1" dirty="0">
                <a:latin typeface="Dreaming Outloud Pro" panose="03050502040302030504" pitchFamily="66" charset="0"/>
                <a:cs typeface="Dreaming Outloud Pro" panose="03050502040302030504" pitchFamily="66" charset="0"/>
              </a:rPr>
              <a:t>HESED, HAMDAH, HONESTY, HORIZONS</a:t>
            </a:r>
          </a:p>
        </p:txBody>
      </p:sp>
      <p:pic>
        <p:nvPicPr>
          <p:cNvPr id="10" name="Picture 9">
            <a:extLst>
              <a:ext uri="{FF2B5EF4-FFF2-40B4-BE49-F238E27FC236}">
                <a16:creationId xmlns:a16="http://schemas.microsoft.com/office/drawing/2014/main" id="{736F5384-FABD-C32B-B025-5E60A69CDFE3}"/>
              </a:ext>
            </a:extLst>
          </p:cNvPr>
          <p:cNvPicPr>
            <a:picLocks noChangeAspect="1"/>
          </p:cNvPicPr>
          <p:nvPr/>
        </p:nvPicPr>
        <p:blipFill>
          <a:blip r:embed="rId4"/>
          <a:stretch>
            <a:fillRect/>
          </a:stretch>
        </p:blipFill>
        <p:spPr>
          <a:xfrm>
            <a:off x="9898765" y="4873837"/>
            <a:ext cx="2165866" cy="1852831"/>
          </a:xfrm>
          <a:prstGeom prst="rect">
            <a:avLst/>
          </a:prstGeom>
        </p:spPr>
      </p:pic>
      <p:pic>
        <p:nvPicPr>
          <p:cNvPr id="8" name="Picture 7" descr="A group of children sitting in a classroom&#10;&#10;AI-generated content may be incorrect.">
            <a:extLst>
              <a:ext uri="{FF2B5EF4-FFF2-40B4-BE49-F238E27FC236}">
                <a16:creationId xmlns:a16="http://schemas.microsoft.com/office/drawing/2014/main" id="{25361676-0F14-723A-6C2E-4D91138452B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504063" y="1573062"/>
            <a:ext cx="3200927" cy="2400695"/>
          </a:xfrm>
          <a:prstGeom prst="rect">
            <a:avLst/>
          </a:prstGeom>
        </p:spPr>
      </p:pic>
      <p:pic>
        <p:nvPicPr>
          <p:cNvPr id="14" name="Picture 13" descr="A group of children sitting on the floor in a classroom&#10;&#10;AI-generated content may be incorrect.">
            <a:extLst>
              <a:ext uri="{FF2B5EF4-FFF2-40B4-BE49-F238E27FC236}">
                <a16:creationId xmlns:a16="http://schemas.microsoft.com/office/drawing/2014/main" id="{58EA0380-31B7-DE75-F3F3-3D4FF80F331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953754" y="1901890"/>
            <a:ext cx="3093032" cy="2319774"/>
          </a:xfrm>
          <a:prstGeom prst="rect">
            <a:avLst/>
          </a:prstGeom>
        </p:spPr>
      </p:pic>
      <p:pic>
        <p:nvPicPr>
          <p:cNvPr id="5122" name="Picture 2">
            <a:extLst>
              <a:ext uri="{FF2B5EF4-FFF2-40B4-BE49-F238E27FC236}">
                <a16:creationId xmlns:a16="http://schemas.microsoft.com/office/drawing/2014/main" id="{44512606-0A2D-9685-095B-2377321EF49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9413" y="3261818"/>
            <a:ext cx="2668937" cy="2001703"/>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a:extLst>
              <a:ext uri="{FF2B5EF4-FFF2-40B4-BE49-F238E27FC236}">
                <a16:creationId xmlns:a16="http://schemas.microsoft.com/office/drawing/2014/main" id="{FA4F9BC0-CDD5-C192-C835-5DC251098A8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730085" y="4351306"/>
            <a:ext cx="3093033" cy="2319775"/>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a:extLst>
              <a:ext uri="{FF2B5EF4-FFF2-40B4-BE49-F238E27FC236}">
                <a16:creationId xmlns:a16="http://schemas.microsoft.com/office/drawing/2014/main" id="{ADC45C6C-F71A-BE34-EF51-46B2314DE62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938469" y="4584808"/>
            <a:ext cx="2766203" cy="2074652"/>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a:extLst>
              <a:ext uri="{FF2B5EF4-FFF2-40B4-BE49-F238E27FC236}">
                <a16:creationId xmlns:a16="http://schemas.microsoft.com/office/drawing/2014/main" id="{19C3555A-549C-DC1B-CB78-3BB3CEAF83E6}"/>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690158" y="1701108"/>
            <a:ext cx="1555212" cy="2074652"/>
          </a:xfrm>
          <a:prstGeom prst="rect">
            <a:avLst/>
          </a:prstGeom>
          <a:noFill/>
          <a:extLst>
            <a:ext uri="{909E8E84-426E-40DD-AFC4-6F175D3DCCD1}">
              <a14:hiddenFill xmlns:a14="http://schemas.microsoft.com/office/drawing/2010/main">
                <a:solidFill>
                  <a:srgbClr val="FFFFFF"/>
                </a:solidFill>
              </a14:hiddenFill>
            </a:ext>
          </a:extLst>
        </p:spPr>
      </p:pic>
      <p:pic>
        <p:nvPicPr>
          <p:cNvPr id="5130" name="Picture 10">
            <a:extLst>
              <a:ext uri="{FF2B5EF4-FFF2-40B4-BE49-F238E27FC236}">
                <a16:creationId xmlns:a16="http://schemas.microsoft.com/office/drawing/2014/main" id="{757BDE1B-D90E-F837-DE58-6DD36868E3CD}"/>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820023" y="3335423"/>
            <a:ext cx="2162612" cy="1621959"/>
          </a:xfrm>
          <a:prstGeom prst="rect">
            <a:avLst/>
          </a:prstGeom>
          <a:noFill/>
          <a:extLst>
            <a:ext uri="{909E8E84-426E-40DD-AFC4-6F175D3DCCD1}">
              <a14:hiddenFill xmlns:a14="http://schemas.microsoft.com/office/drawing/2010/main">
                <a:solidFill>
                  <a:srgbClr val="FFFFFF"/>
                </a:solidFill>
              </a14:hiddenFill>
            </a:ext>
          </a:extLst>
        </p:spPr>
      </p:pic>
      <p:pic>
        <p:nvPicPr>
          <p:cNvPr id="5132" name="Picture 12">
            <a:extLst>
              <a:ext uri="{FF2B5EF4-FFF2-40B4-BE49-F238E27FC236}">
                <a16:creationId xmlns:a16="http://schemas.microsoft.com/office/drawing/2014/main" id="{02EE882D-9551-D87E-72B2-7F3412092903}"/>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890463" y="4829793"/>
            <a:ext cx="2536584" cy="19024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16626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C9B809-9896-E79D-CD13-4FF01B0A8827}"/>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D89014A4-2186-2C12-0BC4-44FD26CEF162}"/>
              </a:ext>
            </a:extLst>
          </p:cNvPr>
          <p:cNvPicPr>
            <a:picLocks noChangeAspect="1"/>
          </p:cNvPicPr>
          <p:nvPr/>
        </p:nvPicPr>
        <p:blipFill>
          <a:blip r:embed="rId2">
            <a:alphaModFix amt="20000"/>
          </a:blip>
          <a:srcRect t="1742" r="-1" b="-1"/>
          <a:stretch>
            <a:fillRect/>
          </a:stretch>
        </p:blipFill>
        <p:spPr>
          <a:xfrm>
            <a:off x="20" y="10"/>
            <a:ext cx="12188932" cy="685661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Title 1">
            <a:extLst>
              <a:ext uri="{FF2B5EF4-FFF2-40B4-BE49-F238E27FC236}">
                <a16:creationId xmlns:a16="http://schemas.microsoft.com/office/drawing/2014/main" id="{A534027E-7872-4A8F-2ED5-282026800D13}"/>
              </a:ext>
            </a:extLst>
          </p:cNvPr>
          <p:cNvSpPr>
            <a:spLocks noGrp="1"/>
          </p:cNvSpPr>
          <p:nvPr>
            <p:ph type="ctrTitle"/>
          </p:nvPr>
        </p:nvSpPr>
        <p:spPr>
          <a:xfrm>
            <a:off x="3540933" y="52236"/>
            <a:ext cx="8605411" cy="1485133"/>
          </a:xfrm>
        </p:spPr>
        <p:txBody>
          <a:bodyPr>
            <a:noAutofit/>
          </a:bodyPr>
          <a:lstStyle/>
          <a:p>
            <a:pPr algn="r">
              <a:lnSpc>
                <a:spcPct val="90000"/>
              </a:lnSpc>
            </a:pPr>
            <a:r>
              <a:rPr lang="en-GB" sz="3200" b="1" dirty="0">
                <a:solidFill>
                  <a:srgbClr val="FF0000"/>
                </a:solidFill>
                <a:latin typeface="Dreaming Outloud Pro" panose="03050502040302030504" pitchFamily="66" charset="0"/>
                <a:cs typeface="Dreaming Outloud Pro" panose="03050502040302030504" pitchFamily="66" charset="0"/>
              </a:rPr>
              <a:t>Parental Engagement is an important part of our curriculum – we love showing our parents all the new things we can do!</a:t>
            </a:r>
          </a:p>
        </p:txBody>
      </p:sp>
      <p:sp>
        <p:nvSpPr>
          <p:cNvPr id="3" name="Subtitle 2">
            <a:extLst>
              <a:ext uri="{FF2B5EF4-FFF2-40B4-BE49-F238E27FC236}">
                <a16:creationId xmlns:a16="http://schemas.microsoft.com/office/drawing/2014/main" id="{A0A8C65F-2C49-A1CA-FAA2-F2702DFB888D}"/>
              </a:ext>
            </a:extLst>
          </p:cNvPr>
          <p:cNvSpPr>
            <a:spLocks noGrp="1"/>
          </p:cNvSpPr>
          <p:nvPr>
            <p:ph type="subTitle" idx="1"/>
          </p:nvPr>
        </p:nvSpPr>
        <p:spPr>
          <a:xfrm>
            <a:off x="3418740" y="983054"/>
            <a:ext cx="8016176" cy="1671382"/>
          </a:xfrm>
        </p:spPr>
        <p:txBody>
          <a:bodyPr>
            <a:normAutofit/>
          </a:bodyPr>
          <a:lstStyle/>
          <a:p>
            <a:pPr algn="r"/>
            <a:r>
              <a:rPr lang="en-GB" sz="1800" b="1" dirty="0">
                <a:solidFill>
                  <a:schemeClr val="tx1"/>
                </a:solidFill>
                <a:latin typeface="Dreaming Outloud Pro" panose="03050502040302030504" pitchFamily="66" charset="0"/>
                <a:cs typeface="Dreaming Outloud Pro" panose="03050502040302030504" pitchFamily="66" charset="0"/>
              </a:rPr>
              <a:t> </a:t>
            </a:r>
          </a:p>
        </p:txBody>
      </p:sp>
      <p:pic>
        <p:nvPicPr>
          <p:cNvPr id="6" name="Picture 5">
            <a:extLst>
              <a:ext uri="{FF2B5EF4-FFF2-40B4-BE49-F238E27FC236}">
                <a16:creationId xmlns:a16="http://schemas.microsoft.com/office/drawing/2014/main" id="{387A7D36-50E1-7233-9E5B-15C6FF62A640}"/>
              </a:ext>
            </a:extLst>
          </p:cNvPr>
          <p:cNvPicPr>
            <a:picLocks noChangeAspect="1"/>
          </p:cNvPicPr>
          <p:nvPr/>
        </p:nvPicPr>
        <p:blipFill>
          <a:blip r:embed="rId3"/>
          <a:stretch>
            <a:fillRect/>
          </a:stretch>
        </p:blipFill>
        <p:spPr>
          <a:xfrm>
            <a:off x="295802" y="274842"/>
            <a:ext cx="3177815" cy="2514818"/>
          </a:xfrm>
          <a:prstGeom prst="rect">
            <a:avLst/>
          </a:prstGeom>
        </p:spPr>
      </p:pic>
      <p:sp>
        <p:nvSpPr>
          <p:cNvPr id="7" name="TextBox 6">
            <a:extLst>
              <a:ext uri="{FF2B5EF4-FFF2-40B4-BE49-F238E27FC236}">
                <a16:creationId xmlns:a16="http://schemas.microsoft.com/office/drawing/2014/main" id="{35F00127-5CBD-7627-20DE-6F5E5161E38F}"/>
              </a:ext>
            </a:extLst>
          </p:cNvPr>
          <p:cNvSpPr txBox="1"/>
          <p:nvPr/>
        </p:nvSpPr>
        <p:spPr>
          <a:xfrm>
            <a:off x="29340" y="2895785"/>
            <a:ext cx="3919301" cy="338554"/>
          </a:xfrm>
          <a:prstGeom prst="rect">
            <a:avLst/>
          </a:prstGeom>
          <a:noFill/>
        </p:spPr>
        <p:txBody>
          <a:bodyPr wrap="square" rtlCol="0">
            <a:spAutoFit/>
          </a:bodyPr>
          <a:lstStyle/>
          <a:p>
            <a:r>
              <a:rPr lang="en-GB" sz="1600" b="1" dirty="0">
                <a:latin typeface="Dreaming Outloud Pro" panose="03050502040302030504" pitchFamily="66" charset="0"/>
                <a:cs typeface="Dreaming Outloud Pro" panose="03050502040302030504" pitchFamily="66" charset="0"/>
              </a:rPr>
              <a:t>HESED, HAMDAH, HONESTY, HORIZONS</a:t>
            </a:r>
          </a:p>
        </p:txBody>
      </p:sp>
      <p:pic>
        <p:nvPicPr>
          <p:cNvPr id="2052" name="Picture 4">
            <a:extLst>
              <a:ext uri="{FF2B5EF4-FFF2-40B4-BE49-F238E27FC236}">
                <a16:creationId xmlns:a16="http://schemas.microsoft.com/office/drawing/2014/main" id="{4371854E-F4C3-AD06-EDF1-FD4D95BCF7A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88819" y="1426923"/>
            <a:ext cx="4762500" cy="357187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79CCA156-7406-C059-12B5-A58F79C5377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6979" y="3382452"/>
            <a:ext cx="3421662" cy="2566247"/>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CDF04436-2789-9878-AF49-FF056AC4E24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831573" y="3411899"/>
            <a:ext cx="4248075" cy="31860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93540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B9F91C-199E-E90E-164B-7C497F747FF0}"/>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187FEBF9-8864-2034-969C-A8481FAD77E8}"/>
              </a:ext>
            </a:extLst>
          </p:cNvPr>
          <p:cNvPicPr>
            <a:picLocks noChangeAspect="1"/>
          </p:cNvPicPr>
          <p:nvPr/>
        </p:nvPicPr>
        <p:blipFill>
          <a:blip r:embed="rId2">
            <a:alphaModFix amt="20000"/>
          </a:blip>
          <a:srcRect t="1742" r="-1" b="-1"/>
          <a:stretch>
            <a:fillRect/>
          </a:stretch>
        </p:blipFill>
        <p:spPr>
          <a:xfrm>
            <a:off x="20" y="10"/>
            <a:ext cx="12188932" cy="685661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Title 1">
            <a:extLst>
              <a:ext uri="{FF2B5EF4-FFF2-40B4-BE49-F238E27FC236}">
                <a16:creationId xmlns:a16="http://schemas.microsoft.com/office/drawing/2014/main" id="{EC452B19-3A36-ECF3-0059-E5CBE456E341}"/>
              </a:ext>
            </a:extLst>
          </p:cNvPr>
          <p:cNvSpPr>
            <a:spLocks noGrp="1"/>
          </p:cNvSpPr>
          <p:nvPr>
            <p:ph type="ctrTitle"/>
          </p:nvPr>
        </p:nvSpPr>
        <p:spPr>
          <a:xfrm>
            <a:off x="3540933" y="52236"/>
            <a:ext cx="8605411" cy="1485133"/>
          </a:xfrm>
        </p:spPr>
        <p:txBody>
          <a:bodyPr>
            <a:noAutofit/>
          </a:bodyPr>
          <a:lstStyle/>
          <a:p>
            <a:pPr algn="r">
              <a:lnSpc>
                <a:spcPct val="90000"/>
              </a:lnSpc>
            </a:pPr>
            <a:r>
              <a:rPr lang="en-GB" sz="3200" b="1" dirty="0">
                <a:solidFill>
                  <a:srgbClr val="FF0000"/>
                </a:solidFill>
                <a:latin typeface="Dreaming Outloud Pro" panose="03050502040302030504" pitchFamily="66" charset="0"/>
                <a:cs typeface="Dreaming Outloud Pro" panose="03050502040302030504" pitchFamily="66" charset="0"/>
              </a:rPr>
              <a:t>Personal, Social and Emotional Development is fundamental to our EYFS Curriculum. </a:t>
            </a:r>
          </a:p>
        </p:txBody>
      </p:sp>
      <p:sp>
        <p:nvSpPr>
          <p:cNvPr id="3" name="Subtitle 2">
            <a:extLst>
              <a:ext uri="{FF2B5EF4-FFF2-40B4-BE49-F238E27FC236}">
                <a16:creationId xmlns:a16="http://schemas.microsoft.com/office/drawing/2014/main" id="{77951CE6-2261-0064-3BA4-E41E4CFD0AE0}"/>
              </a:ext>
            </a:extLst>
          </p:cNvPr>
          <p:cNvSpPr>
            <a:spLocks noGrp="1"/>
          </p:cNvSpPr>
          <p:nvPr>
            <p:ph type="subTitle" idx="1"/>
          </p:nvPr>
        </p:nvSpPr>
        <p:spPr>
          <a:xfrm>
            <a:off x="3418740" y="983054"/>
            <a:ext cx="8016176" cy="1671382"/>
          </a:xfrm>
        </p:spPr>
        <p:txBody>
          <a:bodyPr>
            <a:normAutofit/>
          </a:bodyPr>
          <a:lstStyle/>
          <a:p>
            <a:pPr algn="r"/>
            <a:r>
              <a:rPr lang="en-GB" sz="1800" b="1" dirty="0">
                <a:solidFill>
                  <a:schemeClr val="tx1"/>
                </a:solidFill>
                <a:latin typeface="Dreaming Outloud Pro" panose="03050502040302030504" pitchFamily="66" charset="0"/>
                <a:cs typeface="Dreaming Outloud Pro" panose="03050502040302030504" pitchFamily="66" charset="0"/>
              </a:rPr>
              <a:t> </a:t>
            </a:r>
          </a:p>
        </p:txBody>
      </p:sp>
      <p:pic>
        <p:nvPicPr>
          <p:cNvPr id="6" name="Picture 5">
            <a:extLst>
              <a:ext uri="{FF2B5EF4-FFF2-40B4-BE49-F238E27FC236}">
                <a16:creationId xmlns:a16="http://schemas.microsoft.com/office/drawing/2014/main" id="{B26A477F-7C06-DF5E-33A5-B37190574298}"/>
              </a:ext>
            </a:extLst>
          </p:cNvPr>
          <p:cNvPicPr>
            <a:picLocks noChangeAspect="1"/>
          </p:cNvPicPr>
          <p:nvPr/>
        </p:nvPicPr>
        <p:blipFill>
          <a:blip r:embed="rId3"/>
          <a:stretch>
            <a:fillRect/>
          </a:stretch>
        </p:blipFill>
        <p:spPr>
          <a:xfrm>
            <a:off x="295802" y="274842"/>
            <a:ext cx="3177815" cy="2514818"/>
          </a:xfrm>
          <a:prstGeom prst="rect">
            <a:avLst/>
          </a:prstGeom>
        </p:spPr>
      </p:pic>
      <p:sp>
        <p:nvSpPr>
          <p:cNvPr id="7" name="TextBox 6">
            <a:extLst>
              <a:ext uri="{FF2B5EF4-FFF2-40B4-BE49-F238E27FC236}">
                <a16:creationId xmlns:a16="http://schemas.microsoft.com/office/drawing/2014/main" id="{BEDEA4C7-ADE0-D4AD-5349-614F08574713}"/>
              </a:ext>
            </a:extLst>
          </p:cNvPr>
          <p:cNvSpPr txBox="1"/>
          <p:nvPr/>
        </p:nvSpPr>
        <p:spPr>
          <a:xfrm>
            <a:off x="29340" y="2895785"/>
            <a:ext cx="3919301" cy="338554"/>
          </a:xfrm>
          <a:prstGeom prst="rect">
            <a:avLst/>
          </a:prstGeom>
          <a:noFill/>
        </p:spPr>
        <p:txBody>
          <a:bodyPr wrap="square" rtlCol="0">
            <a:spAutoFit/>
          </a:bodyPr>
          <a:lstStyle/>
          <a:p>
            <a:r>
              <a:rPr lang="en-GB" sz="1600" b="1" dirty="0">
                <a:latin typeface="Dreaming Outloud Pro" panose="03050502040302030504" pitchFamily="66" charset="0"/>
                <a:cs typeface="Dreaming Outloud Pro" panose="03050502040302030504" pitchFamily="66" charset="0"/>
              </a:rPr>
              <a:t>HESED, HAMDAH, HONESTY, HORIZONS</a:t>
            </a:r>
          </a:p>
        </p:txBody>
      </p:sp>
      <p:sp>
        <p:nvSpPr>
          <p:cNvPr id="12" name="TextBox 11">
            <a:extLst>
              <a:ext uri="{FF2B5EF4-FFF2-40B4-BE49-F238E27FC236}">
                <a16:creationId xmlns:a16="http://schemas.microsoft.com/office/drawing/2014/main" id="{4019AB7F-63E2-8E46-FC36-42D75E696CB5}"/>
              </a:ext>
            </a:extLst>
          </p:cNvPr>
          <p:cNvSpPr txBox="1"/>
          <p:nvPr/>
        </p:nvSpPr>
        <p:spPr>
          <a:xfrm>
            <a:off x="3961381" y="1897626"/>
            <a:ext cx="7771061" cy="2862322"/>
          </a:xfrm>
          <a:prstGeom prst="rect">
            <a:avLst/>
          </a:prstGeom>
          <a:noFill/>
        </p:spPr>
        <p:txBody>
          <a:bodyPr wrap="square" rtlCol="0">
            <a:spAutoFit/>
          </a:bodyPr>
          <a:lstStyle/>
          <a:p>
            <a:r>
              <a:rPr lang="en-GB" sz="2000" dirty="0">
                <a:latin typeface="Dreaming Outloud Pro" panose="03050502040302030504" pitchFamily="66" charset="0"/>
                <a:cs typeface="Dreaming Outloud Pro" panose="03050502040302030504" pitchFamily="66" charset="0"/>
              </a:rPr>
              <a:t>Personal, Social and Emotional Development is recognised as one of the building blocks of success in life. It supports children’s development by helping them to interact effectively and develop positive attitudes to themselves and others. </a:t>
            </a:r>
          </a:p>
          <a:p>
            <a:r>
              <a:rPr lang="en-GB" sz="2000" dirty="0">
                <a:latin typeface="Dreaming Outloud Pro" panose="03050502040302030504" pitchFamily="66" charset="0"/>
                <a:cs typeface="Dreaming Outloud Pro" panose="03050502040302030504" pitchFamily="66" charset="0"/>
              </a:rPr>
              <a:t>In EYFS, we love to spend time in our own sensory spaces. We also visit our Nurture Hub once a week to work on our Woodwork projects with our Nest Buddies. </a:t>
            </a:r>
          </a:p>
          <a:p>
            <a:r>
              <a:rPr lang="en-GB" sz="2000" dirty="0">
                <a:latin typeface="Dreaming Outloud Pro" panose="03050502040302030504" pitchFamily="66" charset="0"/>
                <a:cs typeface="Dreaming Outloud Pro" panose="03050502040302030504" pitchFamily="66" charset="0"/>
              </a:rPr>
              <a:t>Mrs Bourdeau, our ELSA staff member and our ISEAA, spends time with us helping us learn about our feelings. </a:t>
            </a:r>
          </a:p>
        </p:txBody>
      </p:sp>
      <p:pic>
        <p:nvPicPr>
          <p:cNvPr id="14" name="Picture 13" descr="A group of boys playing with a game&#10;&#10;AI-generated content may be incorrect.">
            <a:extLst>
              <a:ext uri="{FF2B5EF4-FFF2-40B4-BE49-F238E27FC236}">
                <a16:creationId xmlns:a16="http://schemas.microsoft.com/office/drawing/2014/main" id="{7C13A81B-610C-4975-AE6F-89F9FE79058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522794" y="3631610"/>
            <a:ext cx="3297644" cy="2473233"/>
          </a:xfrm>
          <a:prstGeom prst="rect">
            <a:avLst/>
          </a:prstGeom>
        </p:spPr>
      </p:pic>
    </p:spTree>
    <p:extLst>
      <p:ext uri="{BB962C8B-B14F-4D97-AF65-F5344CB8AC3E}">
        <p14:creationId xmlns:p14="http://schemas.microsoft.com/office/powerpoint/2010/main" val="32499742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DF5127-0546-022B-4BDB-778D9F4CD681}"/>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9A25149C-F88E-FDD7-6917-287F04F56CD5}"/>
              </a:ext>
            </a:extLst>
          </p:cNvPr>
          <p:cNvPicPr>
            <a:picLocks noChangeAspect="1"/>
          </p:cNvPicPr>
          <p:nvPr/>
        </p:nvPicPr>
        <p:blipFill>
          <a:blip r:embed="rId2">
            <a:alphaModFix amt="20000"/>
          </a:blip>
          <a:srcRect t="1742" r="-1" b="-1"/>
          <a:stretch>
            <a:fillRect/>
          </a:stretch>
        </p:blipFill>
        <p:spPr>
          <a:xfrm>
            <a:off x="20" y="10"/>
            <a:ext cx="12188932" cy="685661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Title 1">
            <a:extLst>
              <a:ext uri="{FF2B5EF4-FFF2-40B4-BE49-F238E27FC236}">
                <a16:creationId xmlns:a16="http://schemas.microsoft.com/office/drawing/2014/main" id="{AC509F98-5DDF-AB5C-06A4-F09311FF3096}"/>
              </a:ext>
            </a:extLst>
          </p:cNvPr>
          <p:cNvSpPr>
            <a:spLocks noGrp="1"/>
          </p:cNvSpPr>
          <p:nvPr>
            <p:ph type="ctrTitle"/>
          </p:nvPr>
        </p:nvSpPr>
        <p:spPr>
          <a:xfrm>
            <a:off x="3540933" y="52236"/>
            <a:ext cx="8605411" cy="2450614"/>
          </a:xfrm>
        </p:spPr>
        <p:txBody>
          <a:bodyPr>
            <a:noAutofit/>
          </a:bodyPr>
          <a:lstStyle/>
          <a:p>
            <a:pPr algn="r">
              <a:lnSpc>
                <a:spcPct val="90000"/>
              </a:lnSpc>
            </a:pPr>
            <a:r>
              <a:rPr lang="en-GB" sz="3200" b="1" dirty="0">
                <a:solidFill>
                  <a:srgbClr val="FF0000"/>
                </a:solidFill>
                <a:latin typeface="Dreaming Outloud Pro" panose="03050502040302030504" pitchFamily="66" charset="0"/>
                <a:cs typeface="Dreaming Outloud Pro" panose="03050502040302030504" pitchFamily="66" charset="0"/>
              </a:rPr>
              <a:t>Outdoor Learning - </a:t>
            </a:r>
            <a:r>
              <a:rPr lang="en-GB" sz="3200" dirty="0">
                <a:solidFill>
                  <a:srgbClr val="FF0000"/>
                </a:solidFill>
                <a:latin typeface="Dreaming Outloud Pro" panose="03050502040302030504" pitchFamily="66" charset="0"/>
                <a:cs typeface="Dreaming Outloud Pro" panose="03050502040302030504" pitchFamily="66" charset="0"/>
              </a:rPr>
              <a:t>As part of our physical development curriculum offer, we involve the children in as many outdoor learning opportunities as possible </a:t>
            </a:r>
            <a:br>
              <a:rPr lang="en-GB" sz="3200" dirty="0">
                <a:latin typeface="Dreaming Outloud Pro" panose="03050502040302030504" pitchFamily="66" charset="0"/>
                <a:cs typeface="Dreaming Outloud Pro" panose="03050502040302030504" pitchFamily="66" charset="0"/>
              </a:rPr>
            </a:br>
            <a:r>
              <a:rPr lang="en-GB" sz="3200" b="1" dirty="0">
                <a:solidFill>
                  <a:srgbClr val="FF0000"/>
                </a:solidFill>
                <a:latin typeface="Dreaming Outloud Pro" panose="03050502040302030504" pitchFamily="66" charset="0"/>
                <a:cs typeface="Dreaming Outloud Pro" panose="03050502040302030504" pitchFamily="66" charset="0"/>
              </a:rPr>
              <a:t> </a:t>
            </a:r>
          </a:p>
        </p:txBody>
      </p:sp>
      <p:sp>
        <p:nvSpPr>
          <p:cNvPr id="3" name="Subtitle 2">
            <a:extLst>
              <a:ext uri="{FF2B5EF4-FFF2-40B4-BE49-F238E27FC236}">
                <a16:creationId xmlns:a16="http://schemas.microsoft.com/office/drawing/2014/main" id="{4158262C-73F2-86F0-30FD-8A367C9E3954}"/>
              </a:ext>
            </a:extLst>
          </p:cNvPr>
          <p:cNvSpPr>
            <a:spLocks noGrp="1"/>
          </p:cNvSpPr>
          <p:nvPr>
            <p:ph type="subTitle" idx="1"/>
          </p:nvPr>
        </p:nvSpPr>
        <p:spPr>
          <a:xfrm>
            <a:off x="3418740" y="983054"/>
            <a:ext cx="8016176" cy="1671382"/>
          </a:xfrm>
        </p:spPr>
        <p:txBody>
          <a:bodyPr>
            <a:normAutofit/>
          </a:bodyPr>
          <a:lstStyle/>
          <a:p>
            <a:pPr algn="r"/>
            <a:r>
              <a:rPr lang="en-GB" sz="1800" b="1" dirty="0">
                <a:solidFill>
                  <a:schemeClr val="tx1"/>
                </a:solidFill>
                <a:latin typeface="Dreaming Outloud Pro" panose="03050502040302030504" pitchFamily="66" charset="0"/>
                <a:cs typeface="Dreaming Outloud Pro" panose="03050502040302030504" pitchFamily="66" charset="0"/>
              </a:rPr>
              <a:t> </a:t>
            </a:r>
          </a:p>
        </p:txBody>
      </p:sp>
      <p:pic>
        <p:nvPicPr>
          <p:cNvPr id="6" name="Picture 5">
            <a:extLst>
              <a:ext uri="{FF2B5EF4-FFF2-40B4-BE49-F238E27FC236}">
                <a16:creationId xmlns:a16="http://schemas.microsoft.com/office/drawing/2014/main" id="{1A171033-8E71-CC98-F5BB-58F835E0A9F5}"/>
              </a:ext>
            </a:extLst>
          </p:cNvPr>
          <p:cNvPicPr>
            <a:picLocks noChangeAspect="1"/>
          </p:cNvPicPr>
          <p:nvPr/>
        </p:nvPicPr>
        <p:blipFill>
          <a:blip r:embed="rId3"/>
          <a:stretch>
            <a:fillRect/>
          </a:stretch>
        </p:blipFill>
        <p:spPr>
          <a:xfrm>
            <a:off x="295802" y="274842"/>
            <a:ext cx="3177815" cy="2514818"/>
          </a:xfrm>
          <a:prstGeom prst="rect">
            <a:avLst/>
          </a:prstGeom>
        </p:spPr>
      </p:pic>
      <p:sp>
        <p:nvSpPr>
          <p:cNvPr id="7" name="TextBox 6">
            <a:extLst>
              <a:ext uri="{FF2B5EF4-FFF2-40B4-BE49-F238E27FC236}">
                <a16:creationId xmlns:a16="http://schemas.microsoft.com/office/drawing/2014/main" id="{A91D32BD-A8AC-3CE4-DCC9-58EF3075653F}"/>
              </a:ext>
            </a:extLst>
          </p:cNvPr>
          <p:cNvSpPr txBox="1"/>
          <p:nvPr/>
        </p:nvSpPr>
        <p:spPr>
          <a:xfrm>
            <a:off x="29340" y="2895785"/>
            <a:ext cx="3919301" cy="338554"/>
          </a:xfrm>
          <a:prstGeom prst="rect">
            <a:avLst/>
          </a:prstGeom>
          <a:noFill/>
        </p:spPr>
        <p:txBody>
          <a:bodyPr wrap="square" rtlCol="0">
            <a:spAutoFit/>
          </a:bodyPr>
          <a:lstStyle/>
          <a:p>
            <a:r>
              <a:rPr lang="en-GB" sz="1600" b="1" dirty="0">
                <a:latin typeface="Dreaming Outloud Pro" panose="03050502040302030504" pitchFamily="66" charset="0"/>
                <a:cs typeface="Dreaming Outloud Pro" panose="03050502040302030504" pitchFamily="66" charset="0"/>
              </a:rPr>
              <a:t>HESED, HAMDAH, HONESTY, HORIZONS</a:t>
            </a:r>
          </a:p>
        </p:txBody>
      </p:sp>
      <p:sp>
        <p:nvSpPr>
          <p:cNvPr id="5" name="TextBox 4">
            <a:extLst>
              <a:ext uri="{FF2B5EF4-FFF2-40B4-BE49-F238E27FC236}">
                <a16:creationId xmlns:a16="http://schemas.microsoft.com/office/drawing/2014/main" id="{EA1608A4-4675-C6F8-3FC7-E420B9D87A53}"/>
              </a:ext>
            </a:extLst>
          </p:cNvPr>
          <p:cNvSpPr txBox="1"/>
          <p:nvPr/>
        </p:nvSpPr>
        <p:spPr>
          <a:xfrm>
            <a:off x="4075739" y="2131265"/>
            <a:ext cx="7771061" cy="4462760"/>
          </a:xfrm>
          <a:prstGeom prst="rect">
            <a:avLst/>
          </a:prstGeom>
          <a:noFill/>
        </p:spPr>
        <p:txBody>
          <a:bodyPr wrap="square" rtlCol="0">
            <a:spAutoFit/>
          </a:bodyPr>
          <a:lstStyle/>
          <a:p>
            <a:r>
              <a:rPr lang="en-GB" sz="2400" b="1" dirty="0">
                <a:latin typeface="Dreaming Outloud Pro" panose="03050502040302030504" pitchFamily="66" charset="0"/>
                <a:cs typeface="Dreaming Outloud Pro" panose="03050502040302030504" pitchFamily="66" charset="0"/>
              </a:rPr>
              <a:t>What can children learn and experience outdoors?</a:t>
            </a:r>
          </a:p>
          <a:p>
            <a:r>
              <a:rPr lang="en-GB" sz="2000" dirty="0">
                <a:latin typeface="Dreaming Outloud Pro" panose="03050502040302030504" pitchFamily="66" charset="0"/>
                <a:cs typeface="Dreaming Outloud Pro" panose="03050502040302030504" pitchFamily="66" charset="0"/>
              </a:rPr>
              <a:t>Children are naturally inquisitive and learn best when engaged in their environment. Outdoor learning is therefore an important part of EYFS at </a:t>
            </a:r>
            <a:r>
              <a:rPr lang="en-GB" sz="2000" dirty="0" err="1">
                <a:latin typeface="Dreaming Outloud Pro" panose="03050502040302030504" pitchFamily="66" charset="0"/>
                <a:cs typeface="Dreaming Outloud Pro" panose="03050502040302030504" pitchFamily="66" charset="0"/>
              </a:rPr>
              <a:t>Lindridge</a:t>
            </a:r>
            <a:r>
              <a:rPr lang="en-GB" sz="2000" dirty="0">
                <a:latin typeface="Dreaming Outloud Pro" panose="03050502040302030504" pitchFamily="66" charset="0"/>
                <a:cs typeface="Dreaming Outloud Pro" panose="03050502040302030504" pitchFamily="66" charset="0"/>
              </a:rPr>
              <a:t> because it stimulates children’s curiosity, creativity and imagination. In Hares and Owlets Classes, children are given regular learning opportunities to achieve, develop confidence and self-esteem through hands-on experiences in our Forest School area with a clear progressive Forest School Curriculum. </a:t>
            </a:r>
          </a:p>
          <a:p>
            <a:r>
              <a:rPr lang="en-GB" sz="2000" dirty="0">
                <a:latin typeface="Dreaming Outloud Pro" panose="03050502040302030504" pitchFamily="66" charset="0"/>
                <a:cs typeface="Dreaming Outloud Pro" panose="03050502040302030504" pitchFamily="66" charset="0"/>
              </a:rPr>
              <a:t>Both Classes have access to outdoor continuous provision for their VIP sessions (Very Important Play). </a:t>
            </a:r>
          </a:p>
          <a:p>
            <a:r>
              <a:rPr lang="en-GB" sz="2000" dirty="0">
                <a:latin typeface="Dreaming Outloud Pro" panose="03050502040302030504" pitchFamily="66" charset="0"/>
                <a:cs typeface="Dreaming Outloud Pro" panose="03050502040302030504" pitchFamily="66" charset="0"/>
              </a:rPr>
              <a:t>Our lunchtime play approach is currently undergoing huge developments as we incorporate OPAL play into our whole school provision, offering further opportunities for sustained, creative learning through play. </a:t>
            </a:r>
          </a:p>
        </p:txBody>
      </p:sp>
      <p:pic>
        <p:nvPicPr>
          <p:cNvPr id="3074" name="Picture 2">
            <a:extLst>
              <a:ext uri="{FF2B5EF4-FFF2-40B4-BE49-F238E27FC236}">
                <a16:creationId xmlns:a16="http://schemas.microsoft.com/office/drawing/2014/main" id="{10D41CFF-74D1-EACD-41FE-89EEBF16D56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0380" y="3292532"/>
            <a:ext cx="2203971" cy="29400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05646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07E56E-C4FE-1C32-B7F6-4D77F6BE4981}"/>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DA5E6B6D-8CC0-3852-1A46-E839A971B116}"/>
              </a:ext>
            </a:extLst>
          </p:cNvPr>
          <p:cNvPicPr>
            <a:picLocks noChangeAspect="1"/>
          </p:cNvPicPr>
          <p:nvPr/>
        </p:nvPicPr>
        <p:blipFill>
          <a:blip r:embed="rId2">
            <a:alphaModFix amt="20000"/>
          </a:blip>
          <a:srcRect t="1742" r="-1" b="-1"/>
          <a:stretch>
            <a:fillRect/>
          </a:stretch>
        </p:blipFill>
        <p:spPr>
          <a:xfrm>
            <a:off x="20" y="10"/>
            <a:ext cx="12188932" cy="685661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Title 1">
            <a:extLst>
              <a:ext uri="{FF2B5EF4-FFF2-40B4-BE49-F238E27FC236}">
                <a16:creationId xmlns:a16="http://schemas.microsoft.com/office/drawing/2014/main" id="{D0EF62F9-3A0C-4AAF-26FA-9CD012026D0A}"/>
              </a:ext>
            </a:extLst>
          </p:cNvPr>
          <p:cNvSpPr>
            <a:spLocks noGrp="1"/>
          </p:cNvSpPr>
          <p:nvPr>
            <p:ph type="ctrTitle"/>
          </p:nvPr>
        </p:nvSpPr>
        <p:spPr>
          <a:xfrm>
            <a:off x="4824537" y="110251"/>
            <a:ext cx="7227129" cy="2380230"/>
          </a:xfrm>
        </p:spPr>
        <p:txBody>
          <a:bodyPr>
            <a:noAutofit/>
          </a:bodyPr>
          <a:lstStyle/>
          <a:p>
            <a:pPr algn="r">
              <a:lnSpc>
                <a:spcPct val="90000"/>
              </a:lnSpc>
            </a:pPr>
            <a:r>
              <a:rPr lang="en-GB" sz="4800" b="1" dirty="0">
                <a:solidFill>
                  <a:srgbClr val="FF0000"/>
                </a:solidFill>
                <a:latin typeface="Dreaming Outloud Pro" panose="03050502040302030504" pitchFamily="66" charset="0"/>
                <a:cs typeface="Dreaming Outloud Pro" panose="03050502040302030504" pitchFamily="66" charset="0"/>
              </a:rPr>
              <a:t>Tiny tools; big ideas!!</a:t>
            </a:r>
            <a:br>
              <a:rPr lang="en-GB" sz="4800" b="1" dirty="0">
                <a:solidFill>
                  <a:srgbClr val="FF0000"/>
                </a:solidFill>
                <a:latin typeface="Dreaming Outloud Pro" panose="03050502040302030504" pitchFamily="66" charset="0"/>
                <a:cs typeface="Dreaming Outloud Pro" panose="03050502040302030504" pitchFamily="66" charset="0"/>
              </a:rPr>
            </a:br>
            <a:r>
              <a:rPr lang="en-GB" sz="4800" b="1" dirty="0">
                <a:solidFill>
                  <a:srgbClr val="FF0000"/>
                </a:solidFill>
                <a:latin typeface="Dreaming Outloud Pro" panose="03050502040302030504" pitchFamily="66" charset="0"/>
                <a:cs typeface="Dreaming Outloud Pro" panose="03050502040302030504" pitchFamily="66" charset="0"/>
              </a:rPr>
              <a:t>Weekly projects with our Buddy Builders</a:t>
            </a:r>
            <a:br>
              <a:rPr lang="en-GB" sz="3200" dirty="0">
                <a:latin typeface="Dreaming Outloud Pro" panose="03050502040302030504" pitchFamily="66" charset="0"/>
                <a:cs typeface="Dreaming Outloud Pro" panose="03050502040302030504" pitchFamily="66" charset="0"/>
              </a:rPr>
            </a:br>
            <a:r>
              <a:rPr lang="en-GB" sz="3200" b="1" dirty="0">
                <a:solidFill>
                  <a:srgbClr val="FF0000"/>
                </a:solidFill>
                <a:latin typeface="Dreaming Outloud Pro" panose="03050502040302030504" pitchFamily="66" charset="0"/>
                <a:cs typeface="Dreaming Outloud Pro" panose="03050502040302030504" pitchFamily="66" charset="0"/>
              </a:rPr>
              <a:t> </a:t>
            </a:r>
          </a:p>
        </p:txBody>
      </p:sp>
      <p:sp>
        <p:nvSpPr>
          <p:cNvPr id="3" name="Subtitle 2">
            <a:extLst>
              <a:ext uri="{FF2B5EF4-FFF2-40B4-BE49-F238E27FC236}">
                <a16:creationId xmlns:a16="http://schemas.microsoft.com/office/drawing/2014/main" id="{114AD72E-3F4B-0348-8820-FDDED919C849}"/>
              </a:ext>
            </a:extLst>
          </p:cNvPr>
          <p:cNvSpPr>
            <a:spLocks noGrp="1"/>
          </p:cNvSpPr>
          <p:nvPr>
            <p:ph type="subTitle" idx="1"/>
          </p:nvPr>
        </p:nvSpPr>
        <p:spPr>
          <a:xfrm>
            <a:off x="3418740" y="983054"/>
            <a:ext cx="8016176" cy="1671382"/>
          </a:xfrm>
        </p:spPr>
        <p:txBody>
          <a:bodyPr>
            <a:normAutofit/>
          </a:bodyPr>
          <a:lstStyle/>
          <a:p>
            <a:pPr algn="r"/>
            <a:r>
              <a:rPr lang="en-GB" sz="1800" b="1" dirty="0">
                <a:solidFill>
                  <a:schemeClr val="tx1"/>
                </a:solidFill>
                <a:latin typeface="Dreaming Outloud Pro" panose="03050502040302030504" pitchFamily="66" charset="0"/>
                <a:cs typeface="Dreaming Outloud Pro" panose="03050502040302030504" pitchFamily="66" charset="0"/>
              </a:rPr>
              <a:t> </a:t>
            </a:r>
          </a:p>
        </p:txBody>
      </p:sp>
      <p:pic>
        <p:nvPicPr>
          <p:cNvPr id="6" name="Picture 5">
            <a:extLst>
              <a:ext uri="{FF2B5EF4-FFF2-40B4-BE49-F238E27FC236}">
                <a16:creationId xmlns:a16="http://schemas.microsoft.com/office/drawing/2014/main" id="{86900F7C-D2AC-F343-CD27-E8AE920A3994}"/>
              </a:ext>
            </a:extLst>
          </p:cNvPr>
          <p:cNvPicPr>
            <a:picLocks noChangeAspect="1"/>
          </p:cNvPicPr>
          <p:nvPr/>
        </p:nvPicPr>
        <p:blipFill>
          <a:blip r:embed="rId3"/>
          <a:stretch>
            <a:fillRect/>
          </a:stretch>
        </p:blipFill>
        <p:spPr>
          <a:xfrm>
            <a:off x="295802" y="274842"/>
            <a:ext cx="3177815" cy="2514818"/>
          </a:xfrm>
          <a:prstGeom prst="rect">
            <a:avLst/>
          </a:prstGeom>
        </p:spPr>
      </p:pic>
      <p:sp>
        <p:nvSpPr>
          <p:cNvPr id="7" name="TextBox 6">
            <a:extLst>
              <a:ext uri="{FF2B5EF4-FFF2-40B4-BE49-F238E27FC236}">
                <a16:creationId xmlns:a16="http://schemas.microsoft.com/office/drawing/2014/main" id="{D7C3B6C5-8FC4-D4F9-F7F5-406C9FF03DD5}"/>
              </a:ext>
            </a:extLst>
          </p:cNvPr>
          <p:cNvSpPr txBox="1"/>
          <p:nvPr/>
        </p:nvSpPr>
        <p:spPr>
          <a:xfrm>
            <a:off x="29340" y="2895785"/>
            <a:ext cx="3919301" cy="338554"/>
          </a:xfrm>
          <a:prstGeom prst="rect">
            <a:avLst/>
          </a:prstGeom>
          <a:noFill/>
        </p:spPr>
        <p:txBody>
          <a:bodyPr wrap="square" rtlCol="0">
            <a:spAutoFit/>
          </a:bodyPr>
          <a:lstStyle/>
          <a:p>
            <a:r>
              <a:rPr lang="en-GB" sz="1600" b="1" dirty="0">
                <a:latin typeface="Dreaming Outloud Pro" panose="03050502040302030504" pitchFamily="66" charset="0"/>
                <a:cs typeface="Dreaming Outloud Pro" panose="03050502040302030504" pitchFamily="66" charset="0"/>
              </a:rPr>
              <a:t>HESED, HAMDAH, HONESTY, HORIZONS</a:t>
            </a:r>
          </a:p>
        </p:txBody>
      </p:sp>
      <p:sp>
        <p:nvSpPr>
          <p:cNvPr id="8" name="TextBox 7">
            <a:extLst>
              <a:ext uri="{FF2B5EF4-FFF2-40B4-BE49-F238E27FC236}">
                <a16:creationId xmlns:a16="http://schemas.microsoft.com/office/drawing/2014/main" id="{69BF3C60-45A7-6984-7530-ED8B208EE7C0}"/>
              </a:ext>
            </a:extLst>
          </p:cNvPr>
          <p:cNvSpPr txBox="1"/>
          <p:nvPr/>
        </p:nvSpPr>
        <p:spPr>
          <a:xfrm>
            <a:off x="3724090" y="1946170"/>
            <a:ext cx="7738888" cy="2123658"/>
          </a:xfrm>
          <a:prstGeom prst="rect">
            <a:avLst/>
          </a:prstGeom>
          <a:noFill/>
        </p:spPr>
        <p:txBody>
          <a:bodyPr wrap="square" rtlCol="0">
            <a:spAutoFit/>
          </a:bodyPr>
          <a:lstStyle/>
          <a:p>
            <a:r>
              <a:rPr lang="en-GB" sz="2200" dirty="0">
                <a:latin typeface="Dreaming Outloud Pro" panose="03050502040302030504" pitchFamily="66" charset="0"/>
                <a:cs typeface="Dreaming Outloud Pro" panose="03050502040302030504" pitchFamily="66" charset="0"/>
              </a:rPr>
              <a:t>Every Wednesday afternoon both Nursery and Reception meet up with our buddies in The Nest to work on our woodwork projects. Sometimes we design and make our own items; sometimes we work collaboratively with others on a group project! </a:t>
            </a:r>
          </a:p>
          <a:p>
            <a:endParaRPr lang="en-GB" sz="2200" dirty="0">
              <a:latin typeface="Dreaming Outloud Pro" panose="03050502040302030504" pitchFamily="66" charset="0"/>
              <a:cs typeface="Dreaming Outloud Pro" panose="03050502040302030504" pitchFamily="66" charset="0"/>
            </a:endParaRPr>
          </a:p>
        </p:txBody>
      </p:sp>
      <p:pic>
        <p:nvPicPr>
          <p:cNvPr id="12" name="Picture 11">
            <a:extLst>
              <a:ext uri="{FF2B5EF4-FFF2-40B4-BE49-F238E27FC236}">
                <a16:creationId xmlns:a16="http://schemas.microsoft.com/office/drawing/2014/main" id="{9573AD86-A73B-C92C-C34C-3F791430A5BC}"/>
              </a:ext>
            </a:extLst>
          </p:cNvPr>
          <p:cNvPicPr>
            <a:picLocks noChangeAspect="1"/>
          </p:cNvPicPr>
          <p:nvPr/>
        </p:nvPicPr>
        <p:blipFill>
          <a:blip r:embed="rId4"/>
          <a:stretch>
            <a:fillRect/>
          </a:stretch>
        </p:blipFill>
        <p:spPr>
          <a:xfrm>
            <a:off x="9679623" y="3488737"/>
            <a:ext cx="2244953" cy="3116225"/>
          </a:xfrm>
          <a:prstGeom prst="rect">
            <a:avLst/>
          </a:prstGeom>
        </p:spPr>
      </p:pic>
    </p:spTree>
    <p:extLst>
      <p:ext uri="{BB962C8B-B14F-4D97-AF65-F5344CB8AC3E}">
        <p14:creationId xmlns:p14="http://schemas.microsoft.com/office/powerpoint/2010/main" val="27333547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TotalTime>
  <Words>954</Words>
  <Application>Microsoft Office PowerPoint</Application>
  <PresentationFormat>Widescreen</PresentationFormat>
  <Paragraphs>51</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Aptos</vt:lpstr>
      <vt:lpstr>Aptos Display</vt:lpstr>
      <vt:lpstr>Arial</vt:lpstr>
      <vt:lpstr>Dreaming Outloud Pro</vt:lpstr>
      <vt:lpstr>Office Theme</vt:lpstr>
      <vt:lpstr>Cultural Capital</vt:lpstr>
      <vt:lpstr>British Values within our EYFS Curriculum</vt:lpstr>
      <vt:lpstr>PowerPoint Presentation</vt:lpstr>
      <vt:lpstr>In the EYFS, our curriculum is based around possible themes, lines of enquiry and the children’s interests</vt:lpstr>
      <vt:lpstr>In the EYFS, our curriculum is based around possible themes, lines of enquiry and the children’s interests</vt:lpstr>
      <vt:lpstr>In the EYFS, our curriculum is full of many enrichment opportunities, visitors and trips!</vt:lpstr>
      <vt:lpstr>Parental Engagement is an important part of our curriculum – we love showing our parents all the new things we can do!</vt:lpstr>
      <vt:lpstr>Personal, Social and Emotional Development is fundamental to our EYFS Curriculum. </vt:lpstr>
      <vt:lpstr>Outdoor Learning - As part of our physical development curriculum offer, we involve the children in as many outdoor learning opportunities as possible   </vt:lpstr>
      <vt:lpstr>Tiny tools; big ideas!! Weekly projects with our Buddy Builders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Helen Hadley</dc:creator>
  <cp:lastModifiedBy>Helen Hadley</cp:lastModifiedBy>
  <cp:revision>1</cp:revision>
  <dcterms:created xsi:type="dcterms:W3CDTF">2026-07-30T11:24:26Z</dcterms:created>
  <dcterms:modified xsi:type="dcterms:W3CDTF">2026-07-30T11:26:04Z</dcterms:modified>
</cp:coreProperties>
</file>