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24B0F9-90E6-496C-AF4D-9725CB3AE9C6}" v="21" dt="2026-08-27T20:56:04.2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>
        <p:scale>
          <a:sx n="58" d="100"/>
          <a:sy n="58" d="100"/>
        </p:scale>
        <p:origin x="74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47193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Science </a:t>
            </a:r>
            <a:r>
              <a:rPr lang="en-US" sz="1800" dirty="0"/>
              <a:t>Knowledge </a:t>
            </a:r>
            <a:r>
              <a:rPr lang="en-US" sz="1800" dirty="0" err="1"/>
              <a:t>Organiser</a:t>
            </a:r>
            <a:r>
              <a:rPr lang="en-US" sz="1800" b="1" dirty="0"/>
              <a:t>|	Unit: Rocks	| Term Autumn 1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046475"/>
              </p:ext>
            </p:extLst>
          </p:nvPr>
        </p:nvGraphicFramePr>
        <p:xfrm>
          <a:off x="131657" y="373111"/>
          <a:ext cx="2544814" cy="6378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9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9327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Key Information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933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Rocks are changed by weathering and erosion.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6170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Fossils</a:t>
                      </a:r>
                      <a:r>
                        <a:rPr lang="en-GB" sz="1200" dirty="0"/>
                        <a:t> are the preserved remains or traces of living things that lived millions of years ago. They help us learn about life in the past.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0404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/>
                        <a:t>There are three main types of rock: igneous, sedimentary and metamorphic. Each type is formed in a different way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0404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/>
                        <a:t>The rock cycle is the process that changes rocks over time. Rocks can change from one type to another.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0404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Soil forms slowly over time when rocks are broken down by weathering and mixed with organic matter.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1353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Big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are different rocks made and how does this change what they are like?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4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952255"/>
              </p:ext>
            </p:extLst>
          </p:nvPr>
        </p:nvGraphicFramePr>
        <p:xfrm>
          <a:off x="2864582" y="544278"/>
          <a:ext cx="3139703" cy="368910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6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77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4996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05823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200" dirty="0"/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Igneous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type of rock that forms when melted rock (magma or lava) cools and becomes solid.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Metamorphic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type of rock that has changed because of heat and pressure deep underground.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Sedimentary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/>
                        <a:t>A type of rock made from layers of sand, mud, and other materials pressed together over time.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Permeable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material that lets water pass through it.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Erosion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process of wearing away rocks and soil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Fossils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remains or traces of plants and animals that lived a long time ago and have been preserved in rock.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979459"/>
              </p:ext>
            </p:extLst>
          </p:nvPr>
        </p:nvGraphicFramePr>
        <p:xfrm>
          <a:off x="6117578" y="544276"/>
          <a:ext cx="3656765" cy="6036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5676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68060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Connecting Learning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knew at the start of my learning….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now know…..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3826751"/>
              </p:ext>
            </p:extLst>
          </p:nvPr>
        </p:nvGraphicFramePr>
        <p:xfrm>
          <a:off x="2872671" y="4424721"/>
          <a:ext cx="3131615" cy="20859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4033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927582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276301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/>
                        <a:t>Working Scientifically 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246911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setting up simple practical enquiries, comparative and fair tests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gathering, recording, classifying and presenting data in a variety of ways to help in answering questions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370365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3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differences, similarities or changes related to simple scientific ideas and processes</a:t>
                      </a:r>
                    </a:p>
                    <a:p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4d732a-b946-4994-9a01-db0cd135d141" xsi:nil="true"/>
    <lcf76f155ced4ddcb4097134ff3c332f xmlns="7019db12-adf3-4c9a-b633-6df60d0c34a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EAA7F4973EE1428EA1B6D20AEBC8C7" ma:contentTypeVersion="16" ma:contentTypeDescription="Create a new document." ma:contentTypeScope="" ma:versionID="da8a93a0d2e499e518f47e9bf743fa56">
  <xsd:schema xmlns:xsd="http://www.w3.org/2001/XMLSchema" xmlns:xs="http://www.w3.org/2001/XMLSchema" xmlns:p="http://schemas.microsoft.com/office/2006/metadata/properties" xmlns:ns2="7019db12-adf3-4c9a-b633-6df60d0c34af" xmlns:ns3="c04d732a-b946-4994-9a01-db0cd135d141" targetNamespace="http://schemas.microsoft.com/office/2006/metadata/properties" ma:root="true" ma:fieldsID="f1f8f19a12bdf15b1efd4145338c8e35" ns2:_="" ns3:_="">
    <xsd:import namespace="7019db12-adf3-4c9a-b633-6df60d0c34af"/>
    <xsd:import namespace="c04d732a-b946-4994-9a01-db0cd135d1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9db12-adf3-4c9a-b633-6df60d0c34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974b613-d5b0-4588-adfb-364ade5ba1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d732a-b946-4994-9a01-db0cd135d14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bb8b342-9bb2-483d-acab-0c4e1c6ca6a9}" ma:internalName="TaxCatchAll" ma:showField="CatchAllData" ma:web="c04d732a-b946-4994-9a01-db0cd135d1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A9A9AAB-4789-412B-BF6A-E9630FC4870A}">
  <ds:schemaRefs>
    <ds:schemaRef ds:uri="http://schemas.microsoft.com/office/2006/metadata/properties"/>
    <ds:schemaRef ds:uri="http://schemas.microsoft.com/office/infopath/2007/PartnerControls"/>
    <ds:schemaRef ds:uri="c04d732a-b946-4994-9a01-db0cd135d141"/>
    <ds:schemaRef ds:uri="7019db12-adf3-4c9a-b633-6df60d0c34af"/>
  </ds:schemaRefs>
</ds:datastoreItem>
</file>

<file path=customXml/itemProps2.xml><?xml version="1.0" encoding="utf-8"?>
<ds:datastoreItem xmlns:ds="http://schemas.openxmlformats.org/officeDocument/2006/customXml" ds:itemID="{383C5846-D9F8-463A-A0F4-C1F1D2909E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13FD321-C983-4C93-B1B4-63517B851F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9db12-adf3-4c9a-b633-6df60d0c34af"/>
    <ds:schemaRef ds:uri="c04d732a-b946-4994-9a01-db0cd135d1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6112</TotalTime>
  <Words>303</Words>
  <Application>Microsoft Office PowerPoint</Application>
  <PresentationFormat>A4 Paper (210x297 mm)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Science Knowledge Organiser| Unit: Rocks | Term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MMurphy</cp:lastModifiedBy>
  <cp:revision>64</cp:revision>
  <cp:lastPrinted>2017-10-30T10:21:12Z</cp:lastPrinted>
  <dcterms:created xsi:type="dcterms:W3CDTF">2017-10-15T20:56:30Z</dcterms:created>
  <dcterms:modified xsi:type="dcterms:W3CDTF">2026-08-27T20:56:55Z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0x010100D8EAA7F4973EE1428EA1B6D20AEBC8C7</vt:lpwstr>
  </property>
</Properties>
</file>