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BC02659-8733-4ED5-AF4D-D30A0AEC4FBE}" v="15" dt="2026-09-02T19:26:02.2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0401" autoAdjust="0"/>
    <p:restoredTop sz="94627"/>
  </p:normalViewPr>
  <p:slideViewPr>
    <p:cSldViewPr snapToGrid="0" snapToObjects="1">
      <p:cViewPr varScale="1">
        <p:scale>
          <a:sx n="57" d="100"/>
          <a:sy n="57" d="100"/>
        </p:scale>
        <p:origin x="9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Pickford" userId="a2d391dc-86a4-4443-a189-cbba204f89ed" providerId="ADAL" clId="{7BC02659-8733-4ED5-AF4D-D30A0AEC4FBE}"/>
    <pc:docChg chg="custSel modSld">
      <pc:chgData name="MPickford" userId="a2d391dc-86a4-4443-a189-cbba204f89ed" providerId="ADAL" clId="{7BC02659-8733-4ED5-AF4D-D30A0AEC4FBE}" dt="2026-09-02T19:26:38.816" v="76" actId="1076"/>
      <pc:docMkLst>
        <pc:docMk/>
      </pc:docMkLst>
      <pc:sldChg chg="modSp mod">
        <pc:chgData name="MPickford" userId="a2d391dc-86a4-4443-a189-cbba204f89ed" providerId="ADAL" clId="{7BC02659-8733-4ED5-AF4D-D30A0AEC4FBE}" dt="2026-09-02T19:26:38.816" v="76" actId="1076"/>
        <pc:sldMkLst>
          <pc:docMk/>
          <pc:sldMk cId="123089539" sldId="256"/>
        </pc:sldMkLst>
        <pc:spChg chg="mod">
          <ac:chgData name="MPickford" userId="a2d391dc-86a4-4443-a189-cbba204f89ed" providerId="ADAL" clId="{7BC02659-8733-4ED5-AF4D-D30A0AEC4FBE}" dt="2026-09-02T19:23:23.120" v="49" actId="1076"/>
          <ac:spMkLst>
            <pc:docMk/>
            <pc:sldMk cId="123089539" sldId="256"/>
            <ac:spMk id="2" creationId="{00000000-0000-0000-0000-000000000000}"/>
          </ac:spMkLst>
        </pc:spChg>
        <pc:graphicFrameChg chg="mod modGraphic">
          <ac:chgData name="MPickford" userId="a2d391dc-86a4-4443-a189-cbba204f89ed" providerId="ADAL" clId="{7BC02659-8733-4ED5-AF4D-D30A0AEC4FBE}" dt="2026-09-02T19:25:16.272" v="65" actId="255"/>
          <ac:graphicFrameMkLst>
            <pc:docMk/>
            <pc:sldMk cId="123089539" sldId="256"/>
            <ac:graphicFrameMk id="3" creationId="{00000000-0000-0000-0000-000000000000}"/>
          </ac:graphicFrameMkLst>
        </pc:graphicFrameChg>
        <pc:graphicFrameChg chg="mod modGraphic">
          <ac:chgData name="MPickford" userId="a2d391dc-86a4-4443-a189-cbba204f89ed" providerId="ADAL" clId="{7BC02659-8733-4ED5-AF4D-D30A0AEC4FBE}" dt="2026-09-02T19:25:26.599" v="67" actId="14100"/>
          <ac:graphicFrameMkLst>
            <pc:docMk/>
            <pc:sldMk cId="123089539" sldId="256"/>
            <ac:graphicFrameMk id="4" creationId="{00000000-0000-0000-0000-000000000000}"/>
          </ac:graphicFrameMkLst>
        </pc:graphicFrameChg>
        <pc:graphicFrameChg chg="mod modGraphic">
          <ac:chgData name="MPickford" userId="a2d391dc-86a4-4443-a189-cbba204f89ed" providerId="ADAL" clId="{7BC02659-8733-4ED5-AF4D-D30A0AEC4FBE}" dt="2026-09-02T19:26:38.816" v="76" actId="1076"/>
          <ac:graphicFrameMkLst>
            <pc:docMk/>
            <pc:sldMk cId="123089539" sldId="256"/>
            <ac:graphicFrameMk id="7" creationId="{127EED2C-40DA-6F4E-8561-BCF7EE4F12FE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9545" y="108228"/>
            <a:ext cx="7429500" cy="273090"/>
          </a:xfrm>
        </p:spPr>
        <p:txBody>
          <a:bodyPr numCol="1">
            <a:noAutofit/>
          </a:bodyPr>
          <a:lstStyle/>
          <a:p>
            <a:r>
              <a:rPr lang="en-US" sz="1800" b="1" dirty="0"/>
              <a:t>Science </a:t>
            </a:r>
            <a:r>
              <a:rPr lang="en-US" sz="1800" dirty="0"/>
              <a:t>Knowledge </a:t>
            </a:r>
            <a:r>
              <a:rPr lang="en-US" sz="1800" dirty="0" err="1"/>
              <a:t>Organiser</a:t>
            </a:r>
            <a:r>
              <a:rPr lang="en-US" sz="1800" b="1" dirty="0" err="1"/>
              <a:t>|Unit</a:t>
            </a:r>
            <a:r>
              <a:rPr lang="en-US" sz="1800" b="1" dirty="0"/>
              <a:t>: Materials and properties | Term Autumn 1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67103"/>
              </p:ext>
            </p:extLst>
          </p:nvPr>
        </p:nvGraphicFramePr>
        <p:xfrm>
          <a:off x="131657" y="373112"/>
          <a:ext cx="2544814" cy="69216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5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29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1432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dirty="0"/>
                        <a:t>Key Information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5992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Materials are grouped based on physical properties including hardness, solubility, transparency, electrical/thermal conductivity, and magnetism.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2109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solution forms when a solid (solute) dissolves into a liquid (solvent), and the solute can be recovered using evaporation.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5992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Complex mixtures can be separated into their original components using methods like sieving, magnetic extraction, filtration, and evaporation.</a:t>
                      </a:r>
                      <a:endParaRPr lang="en-GB" sz="12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5992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Reversible changes (such as melting, freezing, condensing, and dissolving) alter the state or appearance of a material without forming new substances.</a:t>
                      </a:r>
                      <a:endParaRPr lang="en-GB" sz="1200" b="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49875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Irreversible changes create entirely new materials through chemical reactions, often showing gas production,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color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shifts, ash creation, or temperature changes.</a:t>
                      </a:r>
                      <a:endParaRPr lang="en-GB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7526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</a:rPr>
                        <a:t>Big Question</a:t>
                      </a:r>
                    </a:p>
                    <a:p>
                      <a:pPr algn="ctr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can we test, compare, and manipulate materials based on their physical properties and state changes?</a:t>
                      </a:r>
                      <a:endParaRPr 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68278743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4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6639182"/>
              </p:ext>
            </p:extLst>
          </p:nvPr>
        </p:nvGraphicFramePr>
        <p:xfrm>
          <a:off x="2864582" y="544278"/>
          <a:ext cx="3139703" cy="368328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269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27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5823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200" dirty="0"/>
                        <a:t>Key Vocabulary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Thermal Conductor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 material that allows heat energy to pass through it easily.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Thermal Insulator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 material that prevents or slows down the flow of heat energy.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717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Solubility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The ability of a substance (solute) to dissolve into a liquid (solvent).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07509847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Solute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 solid or substance that dissolves in a liquid to form a solution.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4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Solvent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The liquid in which a solute dissolves.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260">
                <a:tc>
                  <a:txBody>
                    <a:bodyPr/>
                    <a:lstStyle/>
                    <a:p>
                      <a:r>
                        <a:rPr lang="en-GB" altLang="en-GB" sz="1000" b="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Saturated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A solution that contains the maximum amount of dissolved solute and cannot dissolve any more.</a:t>
                      </a:r>
                    </a:p>
                    <a:p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979459"/>
              </p:ext>
            </p:extLst>
          </p:nvPr>
        </p:nvGraphicFramePr>
        <p:xfrm>
          <a:off x="6117578" y="544276"/>
          <a:ext cx="3656765" cy="603617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56765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</a:tblGrid>
              <a:tr h="68060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Connecting Learning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knew at the start of my learning….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77785">
                <a:tc>
                  <a:txBody>
                    <a:bodyPr/>
                    <a:lstStyle/>
                    <a:p>
                      <a:r>
                        <a:rPr lang="en-US" sz="1200" b="0" dirty="0"/>
                        <a:t>What I now know…..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27EED2C-40DA-6F4E-8561-BCF7EE4F12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45616"/>
              </p:ext>
            </p:extLst>
          </p:nvPr>
        </p:nvGraphicFramePr>
        <p:xfrm>
          <a:off x="2831217" y="4543180"/>
          <a:ext cx="3131615" cy="199453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4033">
                  <a:extLst>
                    <a:ext uri="{9D8B030D-6E8A-4147-A177-3AD203B41FA5}">
                      <a16:colId xmlns:a16="http://schemas.microsoft.com/office/drawing/2014/main" val="2316687726"/>
                    </a:ext>
                  </a:extLst>
                </a:gridCol>
                <a:gridCol w="2927582">
                  <a:extLst>
                    <a:ext uri="{9D8B030D-6E8A-4147-A177-3AD203B41FA5}">
                      <a16:colId xmlns:a16="http://schemas.microsoft.com/office/drawing/2014/main" val="2379496559"/>
                    </a:ext>
                  </a:extLst>
                </a:gridCol>
              </a:tblGrid>
              <a:tr h="276301">
                <a:tc gridSpan="2">
                  <a:txBody>
                    <a:bodyPr/>
                    <a:lstStyle/>
                    <a:p>
                      <a:pPr algn="ctr"/>
                      <a:r>
                        <a:rPr lang="en-GB" altLang="en-GB" sz="1800" dirty="0"/>
                        <a:t>Working Scientifically 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550516657"/>
                  </a:ext>
                </a:extLst>
              </a:tr>
              <a:tr h="246911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1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Planning and conducting fair tests to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analyze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properties like hardness, conductivity, solubility, and thermal insulation.</a:t>
                      </a:r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394105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2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Gathering, recording, and presenting data using multi-property matrices, step-by-step flowcharts, and comparative line graphs.</a:t>
                      </a:r>
                      <a:endParaRPr lang="en-GB" sz="12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9339964"/>
                  </a:ext>
                </a:extLst>
              </a:tr>
              <a:tr h="370365">
                <a:tc>
                  <a:txBody>
                    <a:bodyPr/>
                    <a:lstStyle/>
                    <a:p>
                      <a:r>
                        <a:rPr lang="en-GB" altLang="en-GB" sz="1100" dirty="0"/>
                        <a:t>3</a:t>
                      </a:r>
                      <a:endParaRPr lang="en-GB" altLang="en-GB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Identifying scientific evidence to distinguish between physical reversible changes and chemical irreversible reactions.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27594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4d732a-b946-4994-9a01-db0cd135d141" xsi:nil="true"/>
    <lcf76f155ced4ddcb4097134ff3c332f xmlns="7019db12-adf3-4c9a-b633-6df60d0c34af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EAA7F4973EE1428EA1B6D20AEBC8C7" ma:contentTypeVersion="16" ma:contentTypeDescription="Create a new document." ma:contentTypeScope="" ma:versionID="da8a93a0d2e499e518f47e9bf743fa56">
  <xsd:schema xmlns:xsd="http://www.w3.org/2001/XMLSchema" xmlns:xs="http://www.w3.org/2001/XMLSchema" xmlns:p="http://schemas.microsoft.com/office/2006/metadata/properties" xmlns:ns2="7019db12-adf3-4c9a-b633-6df60d0c34af" xmlns:ns3="c04d732a-b946-4994-9a01-db0cd135d141" targetNamespace="http://schemas.microsoft.com/office/2006/metadata/properties" ma:root="true" ma:fieldsID="f1f8f19a12bdf15b1efd4145338c8e35" ns2:_="" ns3:_="">
    <xsd:import namespace="7019db12-adf3-4c9a-b633-6df60d0c34af"/>
    <xsd:import namespace="c04d732a-b946-4994-9a01-db0cd135d1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19db12-adf3-4c9a-b633-6df60d0c34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974b613-d5b0-4588-adfb-364ade5ba1d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4d732a-b946-4994-9a01-db0cd135d14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abb8b342-9bb2-483d-acab-0c4e1c6ca6a9}" ma:internalName="TaxCatchAll" ma:showField="CatchAllData" ma:web="c04d732a-b946-4994-9a01-db0cd135d1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A9A9AAB-4789-412B-BF6A-E9630FC4870A}">
  <ds:schemaRefs>
    <ds:schemaRef ds:uri="http://schemas.microsoft.com/office/2006/metadata/properties"/>
    <ds:schemaRef ds:uri="http://schemas.microsoft.com/office/infopath/2007/PartnerControls"/>
    <ds:schemaRef ds:uri="c04d732a-b946-4994-9a01-db0cd135d141"/>
    <ds:schemaRef ds:uri="7019db12-adf3-4c9a-b633-6df60d0c34af"/>
  </ds:schemaRefs>
</ds:datastoreItem>
</file>

<file path=customXml/itemProps2.xml><?xml version="1.0" encoding="utf-8"?>
<ds:datastoreItem xmlns:ds="http://schemas.openxmlformats.org/officeDocument/2006/customXml" ds:itemID="{513FD321-C983-4C93-B1B4-63517B851FC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019db12-adf3-4c9a-b633-6df60d0c34af"/>
    <ds:schemaRef ds:uri="c04d732a-b946-4994-9a01-db0cd135d14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83C5846-D9F8-463A-A0F4-C1F1D2909E2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6117</TotalTime>
  <Words>338</Words>
  <Application>Microsoft Office PowerPoint</Application>
  <PresentationFormat>A4 Paper (210x297 mm)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Science Knowledge Organiser|Unit: Materials and properties | Term Autumn 1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MPickford</cp:lastModifiedBy>
  <cp:revision>64</cp:revision>
  <cp:lastPrinted>2017-10-30T10:21:12Z</cp:lastPrinted>
  <dcterms:created xsi:type="dcterms:W3CDTF">2017-10-15T20:56:30Z</dcterms:created>
  <dcterms:modified xsi:type="dcterms:W3CDTF">2026-09-02T19:26:40Z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0x010100D8EAA7F4973EE1428EA1B6D20AEBC8C7</vt:lpwstr>
  </property>
  <property fmtid="{D5CDD505-2E9C-101B-9397-08002B2CF9AE}" pid="3" name="MediaServiceImageTags">
    <vt:lpwstr/>
  </property>
</Properties>
</file>