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C02659-8733-4ED5-AF4D-D30A0AEC4FBE}" v="15" dt="2026-09-02T19:26:02.2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0401" autoAdjust="0"/>
    <p:restoredTop sz="94627"/>
  </p:normalViewPr>
  <p:slideViewPr>
    <p:cSldViewPr snapToGrid="0" snapToObjects="1">
      <p:cViewPr>
        <p:scale>
          <a:sx n="66" d="100"/>
          <a:sy n="66" d="100"/>
        </p:scale>
        <p:origin x="38" y="2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108228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Science </a:t>
            </a:r>
            <a:r>
              <a:rPr lang="en-US" sz="1800" dirty="0"/>
              <a:t>Knowledge </a:t>
            </a:r>
            <a:r>
              <a:rPr lang="en-US" sz="1800" dirty="0" err="1"/>
              <a:t>Organiser</a:t>
            </a:r>
            <a:r>
              <a:rPr lang="en-US" sz="1800" b="1" dirty="0" err="1"/>
              <a:t>|Unit</a:t>
            </a:r>
            <a:r>
              <a:rPr lang="en-US" sz="1800" b="1" dirty="0"/>
              <a:t>: Materials and properties | Term Autumn 2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417316"/>
              </p:ext>
            </p:extLst>
          </p:nvPr>
        </p:nvGraphicFramePr>
        <p:xfrm>
          <a:off x="131657" y="373112"/>
          <a:ext cx="2544814" cy="6969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9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1432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Key Information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5992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Material Properties: Materials are chosen for specific everyday uses (like thermal jackets or blackout curtains) based on their physical traits such as thermal insulation, opacity, hardness, and strength.</a:t>
                      </a:r>
                    </a:p>
                    <a:p>
                      <a:endParaRPr lang="en-GB" sz="1100" b="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2109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Conductors vs. Insulators: Electrical conductors (mainly metals) allow electricity to flow through them easily, whereas electrical insulators (like plastics and wood) block electric current.</a:t>
                      </a:r>
                    </a:p>
                    <a:p>
                      <a:endParaRPr lang="en-GB" sz="1100" b="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5992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Mechanical Traits: Mechanical properties include hardness (resisting scratches), flexibility (bending without snapping), and tensile strength (withstanding tension or heavy weights before breaking).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5992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Changes in Materials: Changes can be reversible (like melting or dissolving) or irreversible/chemical changes (like burning or baking), which permanently alter the original substances.</a:t>
                      </a:r>
                    </a:p>
                    <a:p>
                      <a:endParaRPr lang="en-GB" sz="1100" b="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75267">
                <a:tc gridSpan="2"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Big Question: How do the properties of materials and the ways they change impact our everyday lives and the world around us?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4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9549768"/>
              </p:ext>
            </p:extLst>
          </p:nvPr>
        </p:nvGraphicFramePr>
        <p:xfrm>
          <a:off x="2864582" y="544278"/>
          <a:ext cx="3139703" cy="260846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6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27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582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200" dirty="0"/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Thermal Insulator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Dreaming Outloud Pro" panose="03050502040302030504" pitchFamily="66" charset="0"/>
                        <a:ea typeface="+mn-ea"/>
                        <a:cs typeface="Dreaming Outloud Pro" panose="03050502040302030504" pitchFamily="66" charset="0"/>
                      </a:endParaRPr>
                    </a:p>
                    <a:p>
                      <a:endParaRPr lang="en-GB" sz="100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Electrical Conductor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Dreaming Outloud Pro" panose="03050502040302030504" pitchFamily="66" charset="0"/>
                        <a:ea typeface="+mn-ea"/>
                        <a:cs typeface="Dreaming Outloud Pro" panose="03050502040302030504" pitchFamily="66" charset="0"/>
                      </a:endParaRPr>
                    </a:p>
                    <a:p>
                      <a:endParaRPr lang="en-GB" sz="100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Irreversible Change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Dreaming Outloud Pro" panose="03050502040302030504" pitchFamily="66" charset="0"/>
                        <a:ea typeface="+mn-ea"/>
                        <a:cs typeface="Dreaming Outloud Pro" panose="03050502040302030504" pitchFamily="66" charset="0"/>
                      </a:endParaRPr>
                    </a:p>
                    <a:p>
                      <a:endParaRPr lang="en-GB" sz="100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Tensile Strength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Dreaming Outloud Pro" panose="03050502040302030504" pitchFamily="66" charset="0"/>
                        <a:ea typeface="+mn-ea"/>
                        <a:cs typeface="Dreaming Outloud Pro" panose="03050502040302030504" pitchFamily="66" charset="0"/>
                      </a:endParaRPr>
                    </a:p>
                    <a:p>
                      <a:endParaRPr lang="en-GB" sz="100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4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Polymer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Dreaming Outloud Pro" panose="03050502040302030504" pitchFamily="66" charset="0"/>
                        <a:ea typeface="+mn-ea"/>
                        <a:cs typeface="Dreaming Outloud Pro" panose="03050502040302030504" pitchFamily="66" charset="0"/>
                      </a:endParaRPr>
                    </a:p>
                    <a:p>
                      <a:endParaRPr lang="en-GB" sz="100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979459"/>
              </p:ext>
            </p:extLst>
          </p:nvPr>
        </p:nvGraphicFramePr>
        <p:xfrm>
          <a:off x="6117578" y="544276"/>
          <a:ext cx="3656765" cy="60361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5676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68060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Connecting Learning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knew at the start of my learning….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now know…..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207301"/>
              </p:ext>
            </p:extLst>
          </p:nvPr>
        </p:nvGraphicFramePr>
        <p:xfrm>
          <a:off x="2831217" y="2840736"/>
          <a:ext cx="3131615" cy="40675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4033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927582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689542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/>
                        <a:t>Working Scientifically 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799107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1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Designing Fair Tests: Controlling variables (such as starting temperatures, material thickness, or applied force) to accurately compare material properties like insulation or strength.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Dreaming Outloud Pro" panose="03050502040302030504" pitchFamily="66" charset="0"/>
                        <a:ea typeface="+mn-ea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783006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2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Observing and Recording Data: Systematically gathering, presenting, and analysing qualitative and quantitative data in structured tables during practical investigations (e.g., scratch tests, bending tests, and circuit testing).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Dreaming Outloud Pro" panose="03050502040302030504" pitchFamily="66" charset="0"/>
                        <a:ea typeface="+mn-ea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1198656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3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Evaluating and Concluding: Drawing evidence-based conclusions from experimental results to justify why specific materials are selected for real-world engineering and design purposes.</a:t>
                      </a:r>
                    </a:p>
                    <a:p>
                      <a:endParaRPr lang="en-GB" sz="1100" b="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4d732a-b946-4994-9a01-db0cd135d141" xsi:nil="true"/>
    <lcf76f155ced4ddcb4097134ff3c332f xmlns="7019db12-adf3-4c9a-b633-6df60d0c34af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EAA7F4973EE1428EA1B6D20AEBC8C7" ma:contentTypeVersion="16" ma:contentTypeDescription="Create a new document." ma:contentTypeScope="" ma:versionID="da8a93a0d2e499e518f47e9bf743fa56">
  <xsd:schema xmlns:xsd="http://www.w3.org/2001/XMLSchema" xmlns:xs="http://www.w3.org/2001/XMLSchema" xmlns:p="http://schemas.microsoft.com/office/2006/metadata/properties" xmlns:ns2="7019db12-adf3-4c9a-b633-6df60d0c34af" xmlns:ns3="c04d732a-b946-4994-9a01-db0cd135d141" targetNamespace="http://schemas.microsoft.com/office/2006/metadata/properties" ma:root="true" ma:fieldsID="f1f8f19a12bdf15b1efd4145338c8e35" ns2:_="" ns3:_="">
    <xsd:import namespace="7019db12-adf3-4c9a-b633-6df60d0c34af"/>
    <xsd:import namespace="c04d732a-b946-4994-9a01-db0cd135d1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9db12-adf3-4c9a-b633-6df60d0c34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974b613-d5b0-4588-adfb-364ade5ba1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4d732a-b946-4994-9a01-db0cd135d141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bb8b342-9bb2-483d-acab-0c4e1c6ca6a9}" ma:internalName="TaxCatchAll" ma:showField="CatchAllData" ma:web="c04d732a-b946-4994-9a01-db0cd135d1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83C5846-D9F8-463A-A0F4-C1F1D2909E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A9A9AAB-4789-412B-BF6A-E9630FC4870A}">
  <ds:schemaRefs>
    <ds:schemaRef ds:uri="http://schemas.microsoft.com/office/2006/metadata/properties"/>
    <ds:schemaRef ds:uri="http://schemas.microsoft.com/office/infopath/2007/PartnerControls"/>
    <ds:schemaRef ds:uri="c04d732a-b946-4994-9a01-db0cd135d141"/>
    <ds:schemaRef ds:uri="7019db12-adf3-4c9a-b633-6df60d0c34af"/>
  </ds:schemaRefs>
</ds:datastoreItem>
</file>

<file path=customXml/itemProps3.xml><?xml version="1.0" encoding="utf-8"?>
<ds:datastoreItem xmlns:ds="http://schemas.openxmlformats.org/officeDocument/2006/customXml" ds:itemID="{513FD321-C983-4C93-B1B4-63517B851F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9db12-adf3-4c9a-b633-6df60d0c34af"/>
    <ds:schemaRef ds:uri="c04d732a-b946-4994-9a01-db0cd135d1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6123</TotalTime>
  <Words>301</Words>
  <Application>Microsoft Office PowerPoint</Application>
  <PresentationFormat>A4 Paper (210x297 mm)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Dreaming Outloud Pro</vt:lpstr>
      <vt:lpstr>Office Theme</vt:lpstr>
      <vt:lpstr>Science Knowledge Organiser|Unit: Materials and properties | Term Autumn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Mark pickford</cp:lastModifiedBy>
  <cp:revision>66</cp:revision>
  <cp:lastPrinted>2017-10-30T10:21:12Z</cp:lastPrinted>
  <dcterms:created xsi:type="dcterms:W3CDTF">2017-10-15T20:56:30Z</dcterms:created>
  <dcterms:modified xsi:type="dcterms:W3CDTF">2026-10-23T22:03:08Z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0x010100D8EAA7F4973EE1428EA1B6D20AEBC8C7</vt:lpwstr>
  </property>
  <property fmtid="{D5CDD505-2E9C-101B-9397-08002B2CF9AE}" pid="3" name="MediaServiceImageTags">
    <vt:lpwstr/>
  </property>
</Properties>
</file>